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546" r:id="rId5"/>
    <p:sldMasterId id="2147484578" r:id="rId6"/>
    <p:sldMasterId id="2147484619" r:id="rId7"/>
  </p:sldMasterIdLst>
  <p:notesMasterIdLst>
    <p:notesMasterId r:id="rId27"/>
  </p:notesMasterIdLst>
  <p:handoutMasterIdLst>
    <p:handoutMasterId r:id="rId28"/>
  </p:handoutMasterIdLst>
  <p:sldIdLst>
    <p:sldId id="1595" r:id="rId8"/>
    <p:sldId id="1592" r:id="rId9"/>
    <p:sldId id="1596" r:id="rId10"/>
    <p:sldId id="1597" r:id="rId11"/>
    <p:sldId id="1599" r:id="rId12"/>
    <p:sldId id="1600" r:id="rId13"/>
    <p:sldId id="1601" r:id="rId14"/>
    <p:sldId id="1602" r:id="rId15"/>
    <p:sldId id="1603" r:id="rId16"/>
    <p:sldId id="1604" r:id="rId17"/>
    <p:sldId id="1605" r:id="rId18"/>
    <p:sldId id="1606" r:id="rId19"/>
    <p:sldId id="1607" r:id="rId20"/>
    <p:sldId id="1608" r:id="rId21"/>
    <p:sldId id="1609" r:id="rId22"/>
    <p:sldId id="1611" r:id="rId23"/>
    <p:sldId id="1610" r:id="rId24"/>
    <p:sldId id="1612" r:id="rId25"/>
    <p:sldId id="1613" r:id="rId2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00BCF2"/>
    <a:srgbClr val="2F2F2F"/>
    <a:srgbClr val="787878"/>
    <a:srgbClr val="595959"/>
    <a:srgbClr val="A6A6A6"/>
    <a:srgbClr val="7F7F7F"/>
    <a:srgbClr val="FFFFFF"/>
    <a:srgbClr val="000A18"/>
    <a:srgbClr val="BCEE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2136" autoAdjust="0"/>
  </p:normalViewPr>
  <p:slideViewPr>
    <p:cSldViewPr snapToGrid="0">
      <p:cViewPr varScale="1">
        <p:scale>
          <a:sx n="94" d="100"/>
          <a:sy n="94" d="100"/>
        </p:scale>
        <p:origin x="240" y="62"/>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11/4/2017 9:40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png>
</file>

<file path=ppt/media/image22.jpg>
</file>

<file path=ppt/media/image23.png>
</file>

<file path=ppt/media/image24.png>
</file>

<file path=ppt/media/image25.png>
</file>

<file path=ppt/media/image26.png>
</file>

<file path=ppt/media/image27.jpg>
</file>

<file path=ppt/media/image28.png>
</file>

<file path=ppt/media/image29.png>
</file>

<file path=ppt/media/image30.jpg>
</file>

<file path=ppt/media/image31.png>
</file>

<file path=ppt/media/image32.png>
</file>

<file path=ppt/media/image33.png>
</file>

<file path=ppt/media/image34.png>
</file>

<file path=ppt/media/image35.svg>
</file>

<file path=ppt/media/image36.png>
</file>

<file path=ppt/media/image37.png>
</file>

<file path=ppt/media/image38.svg>
</file>

<file path=ppt/media/image39.png>
</file>

<file path=ppt/media/image40.png>
</file>

<file path=ppt/media/image41.png>
</file>

<file path=ppt/media/image42.png>
</file>

<file path=ppt/media/image43.png>
</file>

<file path=ppt/media/image44.jpg>
</file>

<file path=ppt/media/image45.png>
</file>

<file path=ppt/media/image46.jpg>
</file>

<file path=ppt/media/image47.png>
</file>

<file path=ppt/media/image48.png>
</file>

<file path=ppt/media/image49.png>
</file>

<file path=ppt/media/image5.jpeg>
</file>

<file path=ppt/media/image51.png>
</file>

<file path=ppt/media/image52.png>
</file>

<file path=ppt/media/image53.jpeg>
</file>

<file path=ppt/media/image54.jpg>
</file>

<file path=ppt/media/image55.jpeg>
</file>

<file path=ppt/media/image56.png>
</file>

<file path=ppt/media/image57.jpeg>
</file>

<file path=ppt/media/image58.png>
</file>

<file path=ppt/media/image59.png>
</file>

<file path=ppt/media/image6.png>
</file>

<file path=ppt/media/image60.png>
</file>

<file path=ppt/media/image7.jpeg>
</file>

<file path=ppt/media/image71.png>
</file>

<file path=ppt/media/image72.png>
</file>

<file path=ppt/media/image73.png>
</file>

<file path=ppt/media/image74.png>
</file>

<file path=ppt/media/image75.jpg>
</file>

<file path=ppt/media/image76.png>
</file>

<file path=ppt/media/image77.png>
</file>

<file path=ppt/media/image78.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11/4/2017 9:39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11/4/2017 9:39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809737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11/4/2017 9:39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000214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Marcador de encabezado 4"/>
          <p:cNvSpPr>
            <a:spLocks noGrp="1"/>
          </p:cNvSpPr>
          <p:nvPr>
            <p:ph type="hdr" sz="quarter" idx="11"/>
          </p:nvPr>
        </p:nvSpPr>
        <p:spPr/>
        <p:txBody>
          <a:body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Microsoft SharePoint Server 2013</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Marcador de pie de página 5"/>
          <p:cNvSpPr>
            <a:spLocks noGrp="1"/>
          </p:cNvSpPr>
          <p:nvPr>
            <p:ph type="ftr" sz="quarter" idx="12"/>
          </p:nvPr>
        </p:nvSpPr>
        <p:spPr/>
        <p:txBody>
          <a:bodyPr/>
          <a:lstStyle/>
          <a:p>
            <a:pPr marL="231775" marR="0" lvl="0" indent="0" algn="l" defTabSz="914099" rtl="0" eaLnBrk="0" fontAlgn="auto" latinLnBrk="0" hangingPunct="0">
              <a:lnSpc>
                <a:spcPct val="100000"/>
              </a:lnSpc>
              <a:spcBef>
                <a:spcPts val="0"/>
              </a:spcBef>
              <a:spcAft>
                <a:spcPts val="0"/>
              </a:spcAft>
              <a:buClrTx/>
              <a:buSzTx/>
              <a:buFontTx/>
              <a:buNone/>
              <a:tabLst/>
              <a:defRPr/>
            </a:pPr>
            <a:r>
              <a:rPr kumimoji="0" lang="en-US" sz="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marR="0" lvl="0" indent="0" algn="l" defTabSz="914099" rtl="0" eaLnBrk="0" fontAlgn="auto" latinLnBrk="0" hangingPunct="0">
              <a:lnSpc>
                <a:spcPct val="100000"/>
              </a:lnSpc>
              <a:spcBef>
                <a:spcPts val="0"/>
              </a:spcBef>
              <a:spcAft>
                <a:spcPts val="0"/>
              </a:spcAft>
              <a:buClrTx/>
              <a:buSzTx/>
              <a:buFontTx/>
              <a:buNone/>
              <a:tabLst/>
              <a:defRPr/>
            </a:pPr>
            <a:r>
              <a:rPr kumimoji="0" lang="en-US" sz="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5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79130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11/4/2017 9:39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5965871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2.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Master" Target="../slideMasters/slideMaster2.xml"/><Relationship Id="rId4" Type="http://schemas.openxmlformats.org/officeDocument/2006/relationships/image" Target="../media/image20.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4.xml"/><Relationship Id="rId4" Type="http://schemas.openxmlformats.org/officeDocument/2006/relationships/image" Target="../media/image24.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Master" Target="../slideMasters/slideMaster4.xml"/><Relationship Id="rId6" Type="http://schemas.openxmlformats.org/officeDocument/2006/relationships/image" Target="../media/image24.png"/><Relationship Id="rId5" Type="http://schemas.openxmlformats.org/officeDocument/2006/relationships/image" Target="../media/image27.jpg"/><Relationship Id="rId4" Type="http://schemas.openxmlformats.org/officeDocument/2006/relationships/image" Target="../media/image26.pn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jpg"/><Relationship Id="rId1" Type="http://schemas.openxmlformats.org/officeDocument/2006/relationships/slideMaster" Target="../slideMasters/slideMaster4.xml"/><Relationship Id="rId6" Type="http://schemas.openxmlformats.org/officeDocument/2006/relationships/image" Target="../media/image23.png"/><Relationship Id="rId5" Type="http://schemas.openxmlformats.org/officeDocument/2006/relationships/image" Target="../media/image27.jpg"/><Relationship Id="rId4" Type="http://schemas.openxmlformats.org/officeDocument/2006/relationships/image" Target="../media/image26.png"/></Relationships>
</file>

<file path=ppt/slideLayouts/_rels/slideLayout79.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svg"/><Relationship Id="rId18" Type="http://schemas.openxmlformats.org/officeDocument/2006/relationships/image" Target="../media/image43.png"/><Relationship Id="rId3" Type="http://schemas.openxmlformats.org/officeDocument/2006/relationships/image" Target="../media/image29.png"/><Relationship Id="rId21" Type="http://schemas.openxmlformats.org/officeDocument/2006/relationships/image" Target="../media/image46.jpg"/><Relationship Id="rId7" Type="http://schemas.openxmlformats.org/officeDocument/2006/relationships/hyperlink" Target="https://www.google.es/url?sa=i&amp;rct=j&amp;q=&amp;esrc=s&amp;source=images&amp;cd=&amp;ved=0ahUKEwisp4_5r5rTAhXJC8AKHazSBzEQjRwIBw&amp;url=https://www.cyc.es/&amp;psig=AFQjCNHuqgTo5vm6QbUitznLW-TrlizIrw&amp;ust=1491930388848051" TargetMode="External"/><Relationship Id="rId12" Type="http://schemas.openxmlformats.org/officeDocument/2006/relationships/image" Target="../media/image37.png"/><Relationship Id="rId17" Type="http://schemas.openxmlformats.org/officeDocument/2006/relationships/image" Target="../media/image42.png"/><Relationship Id="rId2" Type="http://schemas.openxmlformats.org/officeDocument/2006/relationships/image" Target="../media/image28.png"/><Relationship Id="rId16" Type="http://schemas.openxmlformats.org/officeDocument/2006/relationships/image" Target="../media/image41.png"/><Relationship Id="rId20" Type="http://schemas.openxmlformats.org/officeDocument/2006/relationships/image" Target="../media/image45.png"/><Relationship Id="rId1" Type="http://schemas.openxmlformats.org/officeDocument/2006/relationships/slideMaster" Target="../slideMasters/slideMaster4.xml"/><Relationship Id="rId6" Type="http://schemas.openxmlformats.org/officeDocument/2006/relationships/image" Target="../media/image32.png"/><Relationship Id="rId11" Type="http://schemas.openxmlformats.org/officeDocument/2006/relationships/image" Target="../media/image36.png"/><Relationship Id="rId24" Type="http://schemas.openxmlformats.org/officeDocument/2006/relationships/image" Target="../media/image49.png"/><Relationship Id="rId5" Type="http://schemas.openxmlformats.org/officeDocument/2006/relationships/image" Target="../media/image31.png"/><Relationship Id="rId15" Type="http://schemas.openxmlformats.org/officeDocument/2006/relationships/image" Target="../media/image40.png"/><Relationship Id="rId23" Type="http://schemas.openxmlformats.org/officeDocument/2006/relationships/image" Target="../media/image48.png"/><Relationship Id="rId10" Type="http://schemas.openxmlformats.org/officeDocument/2006/relationships/image" Target="../media/image35.svg"/><Relationship Id="rId19" Type="http://schemas.openxmlformats.org/officeDocument/2006/relationships/image" Target="../media/image44.jpg"/><Relationship Id="rId4" Type="http://schemas.openxmlformats.org/officeDocument/2006/relationships/image" Target="../media/image30.jpg"/><Relationship Id="rId9" Type="http://schemas.openxmlformats.org/officeDocument/2006/relationships/image" Target="../media/image34.png"/><Relationship Id="rId14" Type="http://schemas.openxmlformats.org/officeDocument/2006/relationships/image" Target="../media/image39.png"/><Relationship Id="rId22" Type="http://schemas.openxmlformats.org/officeDocument/2006/relationships/image" Target="../media/image4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graphicFrame>
        <p:nvGraphicFramePr>
          <p:cNvPr id="6" name="Object 5">
            <a:extLst>
              <a:ext uri="{FF2B5EF4-FFF2-40B4-BE49-F238E27FC236}">
                <a16:creationId xmlns:a16="http://schemas.microsoft.com/office/drawing/2014/main" id="{546D7CCB-DA01-414E-8A09-C91781BAB0B9}"/>
              </a:ext>
            </a:extLst>
          </p:cNvPr>
          <p:cNvGraphicFramePr>
            <a:graphicFrameLocks noChangeAspect="1"/>
          </p:cNvGraphicFramePr>
          <p:nvPr userDrawn="1">
            <p:extLst>
              <p:ext uri="{D42A27DB-BD31-4B8C-83A1-F6EECF244321}">
                <p14:modId xmlns:p14="http://schemas.microsoft.com/office/powerpoint/2010/main" val="1396323356"/>
              </p:ext>
            </p:extLst>
          </p:nvPr>
        </p:nvGraphicFramePr>
        <p:xfrm>
          <a:off x="98425" y="98425"/>
          <a:ext cx="2476500" cy="666750"/>
        </p:xfrm>
        <a:graphic>
          <a:graphicData uri="http://schemas.openxmlformats.org/presentationml/2006/ole">
            <mc:AlternateContent xmlns:mc="http://schemas.openxmlformats.org/markup-compatibility/2006">
              <mc:Choice xmlns:v="urn:schemas-microsoft-com:vml" Requires="v">
                <p:oleObj spid="_x0000_s1027" name="Acrobat Document" r:id="rId3" imgW="2476500" imgH="666750" progId="AcroExch.Document.DC">
                  <p:embed/>
                </p:oleObj>
              </mc:Choice>
              <mc:Fallback>
                <p:oleObj name="Acrobat Document" r:id="rId3" imgW="2476500" imgH="666750" progId="AcroExch.Document.DC">
                  <p:embed/>
                  <p:pic>
                    <p:nvPicPr>
                      <p:cNvPr id="6" name="Object 5">
                        <a:extLst>
                          <a:ext uri="{FF2B5EF4-FFF2-40B4-BE49-F238E27FC236}">
                            <a16:creationId xmlns:a16="http://schemas.microsoft.com/office/drawing/2014/main" id="{546D7CCB-DA01-414E-8A09-C91781BAB0B9}"/>
                          </a:ext>
                        </a:extLst>
                      </p:cNvPr>
                      <p:cNvPicPr/>
                      <p:nvPr/>
                    </p:nvPicPr>
                    <p:blipFill>
                      <a:blip r:embed="rId4"/>
                      <a:stretch>
                        <a:fillRect/>
                      </a:stretch>
                    </p:blipFill>
                    <p:spPr>
                      <a:xfrm>
                        <a:off x="98425" y="98425"/>
                        <a:ext cx="2476500" cy="666750"/>
                      </a:xfrm>
                      <a:prstGeom prst="rect">
                        <a:avLst/>
                      </a:prstGeom>
                    </p:spPr>
                  </p:pic>
                </p:oleObj>
              </mc:Fallback>
            </mc:AlternateContent>
          </a:graphicData>
        </a:graphic>
      </p:graphicFrame>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0"/>
            <a:ext cx="12436475" cy="6994523"/>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9006368" cy="6994525"/>
          </a:xfrm>
          <a:prstGeom prst="rect">
            <a:avLst/>
          </a:prstGeom>
          <a:gradFill flip="none" rotWithShape="1">
            <a:gsLst>
              <a:gs pos="63000">
                <a:srgbClr val="2F2F2F">
                  <a:alpha val="84000"/>
                </a:srgbClr>
              </a:gs>
              <a:gs pos="0">
                <a:schemeClr val="tx1"/>
              </a:gs>
              <a:gs pos="100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spTree>
    <p:extLst>
      <p:ext uri="{BB962C8B-B14F-4D97-AF65-F5344CB8AC3E}">
        <p14:creationId xmlns:p14="http://schemas.microsoft.com/office/powerpoint/2010/main" val="1971570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3212975812"/>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055619" y="13998"/>
            <a:ext cx="361421" cy="29373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7055948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057878"/>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6"/>
                </a:solidFill>
              </a:defRPr>
            </a:lvl1pPr>
          </a:lstStyle>
          <a:p>
            <a:r>
              <a:rPr lang="en-US" dirty="0"/>
              <a:t>Slide for Developer Code</a:t>
            </a:r>
          </a:p>
        </p:txBody>
      </p:sp>
      <p:sp>
        <p:nvSpPr>
          <p:cNvPr id="3" name="Rectangle 2"/>
          <p:cNvSpPr/>
          <p:nvPr userDrawn="1"/>
        </p:nvSpPr>
        <p:spPr bwMode="hidden">
          <a:xfrm>
            <a:off x="0"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6236" tIns="26236" rIns="26236" bIns="26236" numCol="1" spcCol="0" rtlCol="0" fromWordArt="0" anchor="ctr" anchorCtr="0" forceAA="0" compatLnSpc="1">
            <a:prstTxWarp prst="textNoShape">
              <a:avLst/>
            </a:prstTxWarp>
            <a:noAutofit/>
          </a:bodyPr>
          <a:lstStyle/>
          <a:p>
            <a:pPr algn="ctr" defTabSz="524553" fontAlgn="base">
              <a:spcBef>
                <a:spcPct val="0"/>
              </a:spcBef>
              <a:spcAft>
                <a:spcPct val="0"/>
              </a:spcAft>
            </a:pPr>
            <a:endParaRPr lang="en-US" sz="103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51" y="1476625"/>
            <a:ext cx="11378776" cy="2027818"/>
          </a:xfrm>
        </p:spPr>
        <p:txBody>
          <a:bodyPr/>
          <a:lstStyle>
            <a:lvl1pPr marL="0" indent="0">
              <a:lnSpc>
                <a:spcPct val="95000"/>
              </a:lnSpc>
              <a:buNone/>
              <a:defRPr sz="1837">
                <a:gradFill>
                  <a:gsLst>
                    <a:gs pos="1250">
                      <a:srgbClr val="000000"/>
                    </a:gs>
                    <a:gs pos="100000">
                      <a:srgbClr val="000000"/>
                    </a:gs>
                  </a:gsLst>
                  <a:lin ang="5400000" scaled="0"/>
                </a:gradFill>
                <a:latin typeface="Consolas" pitchFamily="49" charset="0"/>
                <a:cs typeface="Consolas" pitchFamily="49" charset="0"/>
              </a:defRPr>
            </a:lvl1pPr>
            <a:lvl2pPr marL="19495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32886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45822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59122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53949119"/>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436475" cy="6994525"/>
          </a:xfrm>
          <a:prstGeom prst="rect">
            <a:avLst/>
          </a:prstGeom>
          <a:solidFill>
            <a:schemeClr val="bg1"/>
          </a:solidFill>
        </p:spPr>
        <p:txBody>
          <a:bodyPr vert="horz"/>
          <a:lstStyle>
            <a:lvl1pPr>
              <a:buFontTx/>
              <a:buNone/>
              <a:defRPr sz="1071">
                <a:solidFill>
                  <a:srgbClr val="000000"/>
                </a:solidFill>
                <a:latin typeface="+mn-lt"/>
              </a:defRPr>
            </a:lvl1pPr>
          </a:lstStyle>
          <a:p>
            <a:r>
              <a:rPr lang="en-US" dirty="0"/>
              <a:t>Drag picture to placeholder or click icon to add</a:t>
            </a:r>
          </a:p>
        </p:txBody>
      </p:sp>
      <p:sp>
        <p:nvSpPr>
          <p:cNvPr id="17" name="Title 16"/>
          <p:cNvSpPr>
            <a:spLocks noGrp="1"/>
          </p:cNvSpPr>
          <p:nvPr>
            <p:ph type="title" hasCustomPrompt="1"/>
          </p:nvPr>
        </p:nvSpPr>
        <p:spPr>
          <a:xfrm>
            <a:off x="0" y="1243471"/>
            <a:ext cx="4974590" cy="2486942"/>
          </a:xfrm>
          <a:prstGeom prst="rect">
            <a:avLst/>
          </a:prstGeom>
          <a:solidFill>
            <a:schemeClr val="accent6">
              <a:alpha val="94000"/>
            </a:schemeClr>
          </a:solidFill>
        </p:spPr>
        <p:txBody>
          <a:bodyPr vert="horz" lIns="182880" tIns="137160">
            <a:normAutofit/>
          </a:bodyPr>
          <a:lstStyle>
            <a:lvl1pPr algn="l">
              <a:defRPr sz="2295">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724503"/>
            <a:ext cx="2487295" cy="1243471"/>
          </a:xfrm>
          <a:prstGeom prst="rect">
            <a:avLst/>
          </a:prstGeom>
          <a:solidFill>
            <a:schemeClr val="bg2">
              <a:alpha val="89000"/>
            </a:schemeClr>
          </a:solidFill>
        </p:spPr>
        <p:txBody>
          <a:bodyPr vert="horz" lIns="182880" tIns="137160">
            <a:normAutofit/>
          </a:bodyPr>
          <a:lstStyle>
            <a:lvl1pPr marL="0" indent="0">
              <a:lnSpc>
                <a:spcPct val="100000"/>
              </a:lnSpc>
              <a:buFontTx/>
              <a:buNone/>
              <a:defRPr sz="1071" baseline="0">
                <a:solidFill>
                  <a:schemeClr val="tx1"/>
                </a:solidFill>
                <a:latin typeface="Segoe UI Light" panose="020B0502040204020203" pitchFamily="34" charset="0"/>
                <a:cs typeface="Segoe UI Light" panose="020B0502040204020203" pitchFamily="34" charset="0"/>
              </a:defRPr>
            </a:lvl1pPr>
            <a:lvl2pPr marL="0" indent="0">
              <a:buFontTx/>
              <a:buNone/>
              <a:defRPr sz="1071" baseline="0">
                <a:latin typeface="Segoe Pro Light"/>
              </a:defRPr>
            </a:lvl2pPr>
            <a:lvl3pPr marL="0" indent="0">
              <a:buFontTx/>
              <a:buNone/>
              <a:defRPr sz="1071" baseline="0">
                <a:latin typeface="Segoe Pro Light"/>
              </a:defRPr>
            </a:lvl3pPr>
            <a:lvl4pPr marL="0" indent="0">
              <a:buFontTx/>
              <a:buNone/>
              <a:defRPr sz="1071" baseline="0">
                <a:latin typeface="Segoe Pro Light"/>
              </a:defRPr>
            </a:lvl4pPr>
            <a:lvl5pPr marL="0" indent="0">
              <a:buFontTx/>
              <a:buNone/>
              <a:defRPr sz="1071"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3639" y="24870"/>
            <a:ext cx="1554559" cy="570960"/>
          </a:xfrm>
        </p:spPr>
        <p:txBody>
          <a:bodyPr/>
          <a:lstStyle/>
          <a:p>
            <a:endParaRPr lang="en-US"/>
          </a:p>
        </p:txBody>
      </p:sp>
    </p:spTree>
    <p:extLst>
      <p:ext uri="{BB962C8B-B14F-4D97-AF65-F5344CB8AC3E}">
        <p14:creationId xmlns:p14="http://schemas.microsoft.com/office/powerpoint/2010/main" val="130820409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248583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cSld name="Contenido e illustración azul 2">
    <p:spTree>
      <p:nvGrpSpPr>
        <p:cNvPr id="1" name=""/>
        <p:cNvGrpSpPr/>
        <p:nvPr/>
      </p:nvGrpSpPr>
      <p:grpSpPr>
        <a:xfrm>
          <a:off x="0" y="0"/>
          <a:ext cx="0" cy="0"/>
          <a:chOff x="0" y="0"/>
          <a:chExt cx="0" cy="0"/>
        </a:xfrm>
      </p:grpSpPr>
      <p:sp>
        <p:nvSpPr>
          <p:cNvPr id="12" name="6 Rectángulo"/>
          <p:cNvSpPr/>
          <p:nvPr userDrawn="1"/>
        </p:nvSpPr>
        <p:spPr>
          <a:xfrm>
            <a:off x="2" y="1"/>
            <a:ext cx="6218239" cy="69945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65" dirty="0">
              <a:solidFill>
                <a:prstClr val="white"/>
              </a:solidFill>
              <a:latin typeface="Segoe UI Symbol" pitchFamily="34" charset="0"/>
              <a:ea typeface="Segoe UI Symbol" pitchFamily="34" charset="0"/>
            </a:endParaRPr>
          </a:p>
        </p:txBody>
      </p:sp>
      <p:sp>
        <p:nvSpPr>
          <p:cNvPr id="3" name="Marcador de pie de página 2"/>
          <p:cNvSpPr>
            <a:spLocks noGrp="1"/>
          </p:cNvSpPr>
          <p:nvPr>
            <p:ph type="ftr" sz="quarter" idx="10"/>
          </p:nvPr>
        </p:nvSpPr>
        <p:spPr>
          <a:xfrm rot="-5400000">
            <a:off x="9743418" y="3535243"/>
            <a:ext cx="4862587" cy="523534"/>
          </a:xfrm>
          <a:prstGeom prst="rect">
            <a:avLst/>
          </a:prstGeom>
        </p:spPr>
        <p:txBody>
          <a:bodyPr/>
          <a:lstStyle/>
          <a:p>
            <a:endParaRPr lang="es-ES" dirty="0"/>
          </a:p>
        </p:txBody>
      </p:sp>
      <p:sp>
        <p:nvSpPr>
          <p:cNvPr id="6" name="Rectángulo 5"/>
          <p:cNvSpPr/>
          <p:nvPr/>
        </p:nvSpPr>
        <p:spPr>
          <a:xfrm>
            <a:off x="6218237" y="-25450"/>
            <a:ext cx="6218238" cy="7019977"/>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48">
              <a:solidFill>
                <a:prstClr val="white"/>
              </a:solidFill>
            </a:endParaRPr>
          </a:p>
        </p:txBody>
      </p:sp>
      <p:pic>
        <p:nvPicPr>
          <p:cNvPr id="5" name="Imagen 4"/>
          <p:cNvPicPr>
            <a:picLocks noChangeAspect="1"/>
          </p:cNvPicPr>
          <p:nvPr/>
        </p:nvPicPr>
        <p:blipFill>
          <a:blip r:embed="rId2"/>
          <a:stretch>
            <a:fillRect/>
          </a:stretch>
        </p:blipFill>
        <p:spPr>
          <a:xfrm>
            <a:off x="11147878" y="6585983"/>
            <a:ext cx="892561" cy="175211"/>
          </a:xfrm>
          <a:prstGeom prst="rect">
            <a:avLst/>
          </a:prstGeom>
        </p:spPr>
      </p:pic>
      <p:sp>
        <p:nvSpPr>
          <p:cNvPr id="7" name="6 Rectángulo"/>
          <p:cNvSpPr/>
          <p:nvPr/>
        </p:nvSpPr>
        <p:spPr>
          <a:xfrm>
            <a:off x="3" y="1"/>
            <a:ext cx="6218239" cy="69945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65" dirty="0">
              <a:solidFill>
                <a:prstClr val="white"/>
              </a:solidFill>
              <a:latin typeface="Segoe UI Symbol" pitchFamily="34" charset="0"/>
              <a:ea typeface="Segoe UI Symbol" pitchFamily="34" charset="0"/>
            </a:endParaRPr>
          </a:p>
        </p:txBody>
      </p:sp>
      <p:sp>
        <p:nvSpPr>
          <p:cNvPr id="8" name="Triángulo isósceles 7"/>
          <p:cNvSpPr/>
          <p:nvPr/>
        </p:nvSpPr>
        <p:spPr>
          <a:xfrm rot="19765711">
            <a:off x="5888528" y="3297430"/>
            <a:ext cx="463653" cy="399665"/>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48">
              <a:solidFill>
                <a:prstClr val="white"/>
              </a:solidFill>
            </a:endParaRPr>
          </a:p>
        </p:txBody>
      </p:sp>
      <p:sp>
        <p:nvSpPr>
          <p:cNvPr id="2" name="Título 1"/>
          <p:cNvSpPr>
            <a:spLocks noGrp="1"/>
          </p:cNvSpPr>
          <p:nvPr>
            <p:ph type="title"/>
          </p:nvPr>
        </p:nvSpPr>
        <p:spPr>
          <a:xfrm>
            <a:off x="327766" y="166726"/>
            <a:ext cx="5491340" cy="1398826"/>
          </a:xfrm>
        </p:spPr>
        <p:txBody>
          <a:bodyPr/>
          <a:lstStyle>
            <a:lvl1pPr>
              <a:defRPr>
                <a:solidFill>
                  <a:srgbClr val="13A4D9"/>
                </a:solidFill>
                <a:latin typeface="Segoe UI Light" panose="020B0502040204020203" pitchFamily="34" charset="0"/>
                <a:cs typeface="Segoe UI Light" panose="020B0502040204020203" pitchFamily="34" charset="0"/>
              </a:defRPr>
            </a:lvl1pPr>
          </a:lstStyle>
          <a:p>
            <a:r>
              <a:rPr lang="es-ES"/>
              <a:t>Haga clic para modificar el estilo de título del patrón</a:t>
            </a:r>
            <a:endParaRPr lang="es-ES" dirty="0"/>
          </a:p>
        </p:txBody>
      </p:sp>
      <p:sp>
        <p:nvSpPr>
          <p:cNvPr id="9" name="Marcador de contenido 8"/>
          <p:cNvSpPr>
            <a:spLocks noGrp="1"/>
          </p:cNvSpPr>
          <p:nvPr>
            <p:ph sz="quarter" idx="11"/>
          </p:nvPr>
        </p:nvSpPr>
        <p:spPr>
          <a:xfrm>
            <a:off x="327509" y="1631521"/>
            <a:ext cx="5491259" cy="47487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0" name="Rectángulo 9"/>
          <p:cNvSpPr/>
          <p:nvPr userDrawn="1"/>
        </p:nvSpPr>
        <p:spPr>
          <a:xfrm>
            <a:off x="6218237" y="-25451"/>
            <a:ext cx="6218238" cy="7019977"/>
          </a:xfrm>
          <a:prstGeom prst="rect">
            <a:avLst/>
          </a:prstGeom>
          <a:solidFill>
            <a:srgbClr val="13A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48">
              <a:solidFill>
                <a:prstClr val="white"/>
              </a:solidFill>
            </a:endParaRPr>
          </a:p>
        </p:txBody>
      </p:sp>
      <p:pic>
        <p:nvPicPr>
          <p:cNvPr id="11" name="Imagen 10"/>
          <p:cNvPicPr>
            <a:picLocks noChangeAspect="1"/>
          </p:cNvPicPr>
          <p:nvPr userDrawn="1"/>
        </p:nvPicPr>
        <p:blipFill>
          <a:blip r:embed="rId2"/>
          <a:stretch>
            <a:fillRect/>
          </a:stretch>
        </p:blipFill>
        <p:spPr>
          <a:xfrm>
            <a:off x="11147878" y="6585983"/>
            <a:ext cx="892561" cy="175211"/>
          </a:xfrm>
          <a:prstGeom prst="rect">
            <a:avLst/>
          </a:prstGeom>
        </p:spPr>
      </p:pic>
      <p:sp>
        <p:nvSpPr>
          <p:cNvPr id="13" name="Triángulo isósceles 12"/>
          <p:cNvSpPr/>
          <p:nvPr userDrawn="1"/>
        </p:nvSpPr>
        <p:spPr>
          <a:xfrm rot="19765711">
            <a:off x="5888527" y="3297430"/>
            <a:ext cx="463653" cy="399665"/>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248">
              <a:solidFill>
                <a:prstClr val="white"/>
              </a:solidFill>
            </a:endParaRPr>
          </a:p>
        </p:txBody>
      </p:sp>
      <p:sp>
        <p:nvSpPr>
          <p:cNvPr id="15" name="Marcador de número de diapositiva 3"/>
          <p:cNvSpPr>
            <a:spLocks noGrp="1"/>
          </p:cNvSpPr>
          <p:nvPr>
            <p:ph type="sldNum" sz="quarter" idx="4"/>
          </p:nvPr>
        </p:nvSpPr>
        <p:spPr>
          <a:xfrm>
            <a:off x="327989" y="6380308"/>
            <a:ext cx="612222" cy="433409"/>
          </a:xfrm>
          <a:prstGeom prst="rect">
            <a:avLst/>
          </a:prstGeom>
        </p:spPr>
        <p:txBody>
          <a:bodyPr anchor="ctr"/>
          <a:lstStyle>
            <a:lvl1pPr algn="l">
              <a:defRPr sz="694"/>
            </a:lvl1pPr>
          </a:lstStyle>
          <a:p>
            <a:fld id="{C0C6E1E5-C711-49C2-AC1C-A8C0A200779D}" type="slidenum">
              <a:rPr lang="es-ES" smtClean="0">
                <a:cs typeface="Segoe UI Light" panose="020B0502040204020203" pitchFamily="34" charset="0"/>
              </a:rPr>
              <a:pPr/>
              <a:t>‹Nº›</a:t>
            </a:fld>
            <a:endParaRPr lang="es-ES" dirty="0">
              <a:cs typeface="Segoe UI Light" panose="020B0502040204020203" pitchFamily="34" charset="0"/>
            </a:endParaRPr>
          </a:p>
        </p:txBody>
      </p:sp>
    </p:spTree>
    <p:extLst>
      <p:ext uri="{BB962C8B-B14F-4D97-AF65-F5344CB8AC3E}">
        <p14:creationId xmlns:p14="http://schemas.microsoft.com/office/powerpoint/2010/main" val="4093477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4523"/>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7569" cy="6994525"/>
          </a:xfrm>
          <a:prstGeom prst="rect">
            <a:avLst/>
          </a:prstGeom>
          <a:gradFill flip="none" rotWithShape="1">
            <a:gsLst>
              <a:gs pos="76000">
                <a:schemeClr val="bg2">
                  <a:alpha val="70000"/>
                </a:schemeClr>
              </a:gs>
              <a:gs pos="0">
                <a:schemeClr val="bg2">
                  <a:alpha val="79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 name="Picture 5" descr="A close up of a logo&#10;&#10;Description generated with very high confidence">
            <a:extLst>
              <a:ext uri="{FF2B5EF4-FFF2-40B4-BE49-F238E27FC236}">
                <a16:creationId xmlns:a16="http://schemas.microsoft.com/office/drawing/2014/main" id="{F4ED4A1A-F4B7-4BF0-994C-B37037EC2810}"/>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314667" y="359695"/>
            <a:ext cx="3724898" cy="1002857"/>
          </a:xfrm>
          <a:prstGeom prst="rect">
            <a:avLst/>
          </a:prstGeom>
        </p:spPr>
      </p:pic>
    </p:spTree>
    <p:extLst>
      <p:ext uri="{BB962C8B-B14F-4D97-AF65-F5344CB8AC3E}">
        <p14:creationId xmlns:p14="http://schemas.microsoft.com/office/powerpoint/2010/main" val="16216758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300296000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403392712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peaker Bio and Phot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Speaker Biography and Photo</a:t>
            </a:r>
          </a:p>
        </p:txBody>
      </p:sp>
      <p:sp>
        <p:nvSpPr>
          <p:cNvPr id="12" name="Text Placeholder 3">
            <a:extLst>
              <a:ext uri="{FF2B5EF4-FFF2-40B4-BE49-F238E27FC236}">
                <a16:creationId xmlns:a16="http://schemas.microsoft.com/office/drawing/2014/main" id="{FFE3030F-613E-4AEA-A50B-58D31CC74631}"/>
              </a:ext>
            </a:extLst>
          </p:cNvPr>
          <p:cNvSpPr>
            <a:spLocks noGrp="1"/>
          </p:cNvSpPr>
          <p:nvPr>
            <p:ph type="body" sz="quarter" idx="10" hasCustomPrompt="1"/>
          </p:nvPr>
        </p:nvSpPr>
        <p:spPr>
          <a:xfrm>
            <a:off x="465139" y="2148404"/>
            <a:ext cx="7373934" cy="276999"/>
          </a:xfrm>
        </p:spPr>
        <p:txBody>
          <a:bodyPr wrap="square" lIns="0" tIns="0" rIns="0" bIns="0">
            <a:spAutoFit/>
          </a:bodyPr>
          <a:lstStyle>
            <a:lvl1pPr marL="0" indent="0">
              <a:lnSpc>
                <a:spcPct val="90000"/>
              </a:lnSpc>
              <a:spcBef>
                <a:spcPts val="1800"/>
              </a:spcBef>
              <a:buNone/>
              <a:defRPr sz="2000" b="0" i="0">
                <a:solidFill>
                  <a:schemeClr val="tx1"/>
                </a:solidFill>
                <a:latin typeface="Segoe UI Semilight" panose="020B0402040204020203" pitchFamily="34" charset="0"/>
                <a:cs typeface="Segoe UI Semilight" panose="020B0402040204020203" pitchFamily="34" charset="0"/>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a:t>
            </a:r>
            <a:r>
              <a:rPr lang="en-US" dirty="0" err="1"/>
              <a:t>Semilight</a:t>
            </a:r>
            <a:r>
              <a:rPr lang="en-US" dirty="0"/>
              <a:t> 20/24</a:t>
            </a:r>
          </a:p>
        </p:txBody>
      </p:sp>
      <p:sp>
        <p:nvSpPr>
          <p:cNvPr id="7" name="Picture Placeholder 6">
            <a:extLst>
              <a:ext uri="{FF2B5EF4-FFF2-40B4-BE49-F238E27FC236}">
                <a16:creationId xmlns:a16="http://schemas.microsoft.com/office/drawing/2014/main" id="{56E905EB-14C9-41B6-A084-A352FEFD8406}"/>
              </a:ext>
            </a:extLst>
          </p:cNvPr>
          <p:cNvSpPr>
            <a:spLocks noGrp="1"/>
          </p:cNvSpPr>
          <p:nvPr>
            <p:ph type="pic" sz="quarter" idx="20"/>
          </p:nvPr>
        </p:nvSpPr>
        <p:spPr>
          <a:xfrm>
            <a:off x="8518967" y="1860169"/>
            <a:ext cx="3160713" cy="2824163"/>
          </a:xfrm>
          <a:noFill/>
        </p:spPr>
        <p:txBody>
          <a:bodyPr/>
          <a:lstStyle/>
          <a:p>
            <a:endParaRPr lang="en-US" dirty="0"/>
          </a:p>
        </p:txBody>
      </p:sp>
    </p:spTree>
    <p:extLst>
      <p:ext uri="{BB962C8B-B14F-4D97-AF65-F5344CB8AC3E}">
        <p14:creationId xmlns:p14="http://schemas.microsoft.com/office/powerpoint/2010/main" val="388330308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331238559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427583184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4361049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98598068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21245262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3686751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64206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8175081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147828905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42834724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386940927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364325175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9461309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16226100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32872795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288311730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205698753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382407871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7246244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36887110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18210675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iapositiva de título">
    <p:bg>
      <p:bgPr>
        <a:solidFill>
          <a:srgbClr val="C8302D"/>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79" y="2151537"/>
            <a:ext cx="10445796" cy="1017048"/>
          </a:xfrm>
        </p:spPr>
        <p:txBody>
          <a:bodyPr anchor="b" anchorCtr="0"/>
          <a:lstStyle>
            <a:lvl1pPr>
              <a:defRPr sz="5508" spc="-115"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79" y="3494024"/>
            <a:ext cx="10445796"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973545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8400790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ivider Slide w/ sub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29660" y="4196773"/>
            <a:ext cx="11375537"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3796761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79" y="2151537"/>
            <a:ext cx="10445796" cy="1017048"/>
          </a:xfrm>
        </p:spPr>
        <p:txBody>
          <a:bodyPr anchor="b" anchorCtr="0"/>
          <a:lstStyle>
            <a:lvl1pPr>
              <a:defRPr sz="5508" spc="-115"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79" y="3494024"/>
            <a:ext cx="10445796"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58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86024479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29660" y="4196773"/>
            <a:ext cx="11375537"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18401735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79" y="2151537"/>
            <a:ext cx="10445796" cy="1017048"/>
          </a:xfrm>
        </p:spPr>
        <p:txBody>
          <a:bodyPr anchor="b" anchorCtr="0"/>
          <a:lstStyle>
            <a:lvl1pPr>
              <a:defRPr sz="5508" spc="-115"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79" y="3494024"/>
            <a:ext cx="10445796"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3060164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3_Divider Slid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143476322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3_Divider Slide w/ sub titl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29660" y="4196773"/>
            <a:ext cx="11375537" cy="508524"/>
          </a:xfrm>
        </p:spPr>
        <p:txBody>
          <a:bodyPr>
            <a:noAutofit/>
          </a:bodyPr>
          <a:lstStyle>
            <a:lvl1pPr marL="0" indent="0">
              <a:spcBef>
                <a:spcPts val="0"/>
              </a:spcBef>
              <a:buNone/>
              <a:defRPr spc="-54"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1013734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79" y="2151537"/>
            <a:ext cx="10445796" cy="1017048"/>
          </a:xfrm>
        </p:spPr>
        <p:txBody>
          <a:bodyPr anchor="b" anchorCtr="0"/>
          <a:lstStyle>
            <a:lvl1pPr>
              <a:defRPr sz="5508" spc="-115" baseline="0">
                <a:solidFill>
                  <a:schemeClr val="bg2">
                    <a:lumMod val="75000"/>
                  </a:schemeClr>
                </a:solidFill>
              </a:defRPr>
            </a:lvl1pPr>
          </a:lstStyle>
          <a:p>
            <a:r>
              <a:rPr lang="en-US" dirty="0"/>
              <a:t>Click to edit title style</a:t>
            </a:r>
          </a:p>
        </p:txBody>
      </p:sp>
      <p:sp>
        <p:nvSpPr>
          <p:cNvPr id="5" name="Text Placeholder 4"/>
          <p:cNvSpPr>
            <a:spLocks noGrp="1"/>
          </p:cNvSpPr>
          <p:nvPr>
            <p:ph type="body" sz="quarter" idx="12" hasCustomPrompt="1"/>
          </p:nvPr>
        </p:nvSpPr>
        <p:spPr>
          <a:xfrm>
            <a:off x="998579" y="3494024"/>
            <a:ext cx="10445796" cy="508524"/>
          </a:xfrm>
        </p:spPr>
        <p:txBody>
          <a:bodyPr>
            <a:noAutofit/>
          </a:bodyPr>
          <a:lstStyle>
            <a:lvl1pPr marL="0" indent="0">
              <a:spcBef>
                <a:spcPts val="0"/>
              </a:spcBef>
              <a:buNone/>
              <a:defRPr spc="-54" baseline="0">
                <a:solidFill>
                  <a:schemeClr val="bg2">
                    <a:lumMod val="75000"/>
                  </a:schemeClr>
                </a:solidFill>
                <a:latin typeface="+mj-lt"/>
              </a:defRPr>
            </a:lvl1pPr>
          </a:lstStyle>
          <a:p>
            <a:pPr lvl="0"/>
            <a:r>
              <a:rPr lang="en-US" dirty="0"/>
              <a:t>Speaker Title</a:t>
            </a:r>
          </a:p>
        </p:txBody>
      </p:sp>
    </p:spTree>
    <p:extLst>
      <p:ext uri="{BB962C8B-B14F-4D97-AF65-F5344CB8AC3E}">
        <p14:creationId xmlns:p14="http://schemas.microsoft.com/office/powerpoint/2010/main" val="31336970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Divider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solidFill>
                  <a:schemeClr val="bg2">
                    <a:lumMod val="75000"/>
                  </a:schemeClr>
                </a:solidFill>
              </a:defRPr>
            </a:lvl1pPr>
          </a:lstStyle>
          <a:p>
            <a:r>
              <a:rPr lang="en-US" dirty="0"/>
              <a:t>Click to edit title style</a:t>
            </a:r>
          </a:p>
        </p:txBody>
      </p:sp>
    </p:spTree>
    <p:extLst>
      <p:ext uri="{BB962C8B-B14F-4D97-AF65-F5344CB8AC3E}">
        <p14:creationId xmlns:p14="http://schemas.microsoft.com/office/powerpoint/2010/main" val="1068203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_Divider Slide w/ sub 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6"/>
            <a:ext cx="11375537" cy="1243058"/>
          </a:xfrm>
        </p:spPr>
        <p:txBody>
          <a:bodyPr anchor="b" anchorCtr="0"/>
          <a:lstStyle>
            <a:lvl1pPr>
              <a:defRPr sz="6733" spc="-229" baseline="0">
                <a:solidFill>
                  <a:schemeClr val="bg2">
                    <a:lumMod val="75000"/>
                  </a:schemeClr>
                </a:solidFill>
              </a:defRPr>
            </a:lvl1pPr>
          </a:lstStyle>
          <a:p>
            <a:r>
              <a:rPr lang="en-US" dirty="0"/>
              <a:t>Click to edit title style</a:t>
            </a:r>
          </a:p>
        </p:txBody>
      </p:sp>
      <p:sp>
        <p:nvSpPr>
          <p:cNvPr id="6" name="Text Placeholder 4"/>
          <p:cNvSpPr>
            <a:spLocks noGrp="1"/>
          </p:cNvSpPr>
          <p:nvPr>
            <p:ph type="body" sz="quarter" idx="12" hasCustomPrompt="1"/>
          </p:nvPr>
        </p:nvSpPr>
        <p:spPr>
          <a:xfrm>
            <a:off x="529660" y="4196773"/>
            <a:ext cx="11375537" cy="508524"/>
          </a:xfrm>
        </p:spPr>
        <p:txBody>
          <a:bodyPr>
            <a:noAutofit/>
          </a:bodyPr>
          <a:lstStyle>
            <a:lvl1pPr marL="0" indent="0">
              <a:spcBef>
                <a:spcPts val="0"/>
              </a:spcBef>
              <a:buNone/>
              <a:defRPr spc="-54" baseline="0">
                <a:solidFill>
                  <a:schemeClr val="bg2">
                    <a:lumMod val="75000"/>
                  </a:schemeClr>
                </a:solidFill>
                <a:latin typeface="+mj-lt"/>
              </a:defRPr>
            </a:lvl1pPr>
          </a:lstStyle>
          <a:p>
            <a:pPr lvl="0"/>
            <a:r>
              <a:rPr lang="en-US" dirty="0"/>
              <a:t>Sub Title</a:t>
            </a:r>
          </a:p>
        </p:txBody>
      </p:sp>
    </p:spTree>
    <p:extLst>
      <p:ext uri="{BB962C8B-B14F-4D97-AF65-F5344CB8AC3E}">
        <p14:creationId xmlns:p14="http://schemas.microsoft.com/office/powerpoint/2010/main" val="348102946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0" y="4429867"/>
            <a:ext cx="10445796" cy="470856"/>
          </a:xfrm>
        </p:spPr>
        <p:txBody>
          <a:bodyPr>
            <a:noAutofit/>
          </a:bodyPr>
          <a:lstStyle>
            <a:lvl1pPr marL="0" indent="0" algn="l">
              <a:lnSpc>
                <a:spcPct val="90000"/>
              </a:lnSpc>
              <a:spcBef>
                <a:spcPts val="0"/>
              </a:spcBef>
              <a:buNone/>
              <a:defRPr lang="en-US" sz="2755" kern="1200" spc="-54" baseline="0" dirty="0">
                <a:solidFill>
                  <a:srgbClr val="333333"/>
                </a:solidFill>
                <a:latin typeface="+mj-lt"/>
                <a:ea typeface="+mn-ea"/>
                <a:cs typeface="+mn-cs"/>
              </a:defRPr>
            </a:lvl1pPr>
            <a:lvl2pPr marL="349803" indent="0" algn="ctr">
              <a:buNone/>
              <a:defRPr>
                <a:solidFill>
                  <a:schemeClr val="tx1">
                    <a:tint val="75000"/>
                  </a:schemeClr>
                </a:solidFill>
              </a:defRPr>
            </a:lvl2pPr>
            <a:lvl3pPr marL="699606" indent="0" algn="ctr">
              <a:buNone/>
              <a:defRPr>
                <a:solidFill>
                  <a:schemeClr val="tx1">
                    <a:tint val="75000"/>
                  </a:schemeClr>
                </a:solidFill>
              </a:defRPr>
            </a:lvl3pPr>
            <a:lvl4pPr marL="1049409" indent="0" algn="ctr">
              <a:buNone/>
              <a:defRPr>
                <a:solidFill>
                  <a:schemeClr val="tx1">
                    <a:tint val="75000"/>
                  </a:schemeClr>
                </a:solidFill>
              </a:defRPr>
            </a:lvl4pPr>
            <a:lvl5pPr marL="1399212" indent="0" algn="ctr">
              <a:buNone/>
              <a:defRPr>
                <a:solidFill>
                  <a:schemeClr val="tx1">
                    <a:tint val="75000"/>
                  </a:schemeClr>
                </a:solidFill>
              </a:defRPr>
            </a:lvl5pPr>
            <a:lvl6pPr marL="1749015" indent="0" algn="ctr">
              <a:buNone/>
              <a:defRPr>
                <a:solidFill>
                  <a:schemeClr val="tx1">
                    <a:tint val="75000"/>
                  </a:schemeClr>
                </a:solidFill>
              </a:defRPr>
            </a:lvl6pPr>
            <a:lvl7pPr marL="2098818" indent="0" algn="ctr">
              <a:buNone/>
              <a:defRPr>
                <a:solidFill>
                  <a:schemeClr val="tx1">
                    <a:tint val="75000"/>
                  </a:schemeClr>
                </a:solidFill>
              </a:defRPr>
            </a:lvl7pPr>
            <a:lvl8pPr marL="2448621" indent="0" algn="ctr">
              <a:buNone/>
              <a:defRPr>
                <a:solidFill>
                  <a:schemeClr val="tx1">
                    <a:tint val="75000"/>
                  </a:schemeClr>
                </a:solidFill>
              </a:defRPr>
            </a:lvl8pPr>
            <a:lvl9pPr marL="2798424" indent="0" algn="ctr">
              <a:buNone/>
              <a:defRPr>
                <a:solidFill>
                  <a:schemeClr val="tx1">
                    <a:tint val="75000"/>
                  </a:schemeClr>
                </a:solidFill>
              </a:defRPr>
            </a:lvl9pPr>
          </a:lstStyle>
          <a:p>
            <a:pPr marL="0" marR="0" lvl="0" indent="0" algn="l" defTabSz="699606" rtl="0" eaLnBrk="1" fontAlgn="auto" latinLnBrk="0" hangingPunct="1">
              <a:lnSpc>
                <a:spcPct val="90000"/>
              </a:lnSpc>
              <a:spcBef>
                <a:spcPts val="0"/>
              </a:spcBef>
              <a:spcAft>
                <a:spcPts val="0"/>
              </a:spcAft>
              <a:buClrTx/>
              <a:buSzPct val="90000"/>
              <a:buFont typeface="Arial" pitchFamily="34" charset="0"/>
              <a:buNone/>
              <a:tabLst/>
            </a:pPr>
            <a:r>
              <a:rPr lang="es-ES"/>
              <a:t>Haga clic para modificar el estilo de subtítulo del patrón</a:t>
            </a:r>
            <a:endParaRPr lang="en-US" dirty="0"/>
          </a:p>
        </p:txBody>
      </p:sp>
      <p:sp>
        <p:nvSpPr>
          <p:cNvPr id="7" name="Text Placeholder 6"/>
          <p:cNvSpPr>
            <a:spLocks noGrp="1"/>
          </p:cNvSpPr>
          <p:nvPr>
            <p:ph type="body" sz="quarter" idx="10" hasCustomPrompt="1"/>
          </p:nvPr>
        </p:nvSpPr>
        <p:spPr>
          <a:xfrm>
            <a:off x="992911" y="2794218"/>
            <a:ext cx="10453895"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345" b="0" kern="1200" cap="none" spc="-306" baseline="0" dirty="0" smtClean="0">
                <a:ln w="3175">
                  <a:noFill/>
                </a:ln>
                <a:solidFill>
                  <a:schemeClr val="accent1"/>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0" y="1476622"/>
            <a:ext cx="10445796" cy="932293"/>
          </a:xfrm>
        </p:spPr>
        <p:txBody>
          <a:bodyPr wrap="square" anchor="b">
            <a:noAutofit/>
          </a:bodyPr>
          <a:lstStyle>
            <a:lvl1pPr marL="0" indent="0">
              <a:buNone/>
              <a:defRPr sz="5050" spc="-115">
                <a:solidFill>
                  <a:srgbClr val="333333"/>
                </a:solidFill>
              </a:defRPr>
            </a:lvl1pPr>
          </a:lstStyle>
          <a:p>
            <a:pPr lvl="0"/>
            <a:r>
              <a:rPr lang="es-ES"/>
              <a:t>Editar los estilos de texto del patrón</a:t>
            </a:r>
          </a:p>
        </p:txBody>
      </p:sp>
    </p:spTree>
    <p:extLst>
      <p:ext uri="{BB962C8B-B14F-4D97-AF65-F5344CB8AC3E}">
        <p14:creationId xmlns:p14="http://schemas.microsoft.com/office/powerpoint/2010/main" val="188457610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721885"/>
            <a:ext cx="11375537" cy="1665505"/>
          </a:xfrm>
          <a:prstGeom prst="rect">
            <a:avLst/>
          </a:prstGeom>
        </p:spPr>
        <p:txBody>
          <a:bodyPr/>
          <a:lstStyle>
            <a:lvl1pPr marL="0" indent="0">
              <a:spcBef>
                <a:spcPts val="1836"/>
              </a:spcBef>
              <a:buNone/>
              <a:defRPr sz="3061">
                <a:solidFill>
                  <a:srgbClr val="333333"/>
                </a:solidFill>
                <a:latin typeface="+mj-lt"/>
              </a:defRPr>
            </a:lvl1pPr>
            <a:lvl2pPr marL="0" indent="0">
              <a:buNone/>
              <a:defRPr sz="1530">
                <a:solidFill>
                  <a:srgbClr val="333333"/>
                </a:solidFill>
              </a:defRPr>
            </a:lvl2pPr>
            <a:lvl3pPr marL="177338"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3" name="Title 2"/>
          <p:cNvSpPr>
            <a:spLocks noGrp="1"/>
          </p:cNvSpPr>
          <p:nvPr>
            <p:ph type="title"/>
          </p:nvPr>
        </p:nvSpPr>
        <p:spPr/>
        <p:txBody>
          <a:bodyPr/>
          <a:lstStyle>
            <a:lvl1pPr>
              <a:defRPr>
                <a:solidFill>
                  <a:srgbClr val="333333"/>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732644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2"/>
            <a:ext cx="11375537" cy="762786"/>
          </a:xfrm>
        </p:spPr>
        <p:txBody>
          <a:bodyPr/>
          <a:lstStyle>
            <a:lvl1pPr>
              <a:defRPr>
                <a:solidFill>
                  <a:schemeClr val="accent1"/>
                </a:solidFill>
              </a:defRPr>
            </a:lvl1pPr>
          </a:lstStyle>
          <a:p>
            <a:r>
              <a:rPr lang="es-ES"/>
              <a:t>Haga clic para modificar el estilo de título del patrón</a:t>
            </a:r>
            <a:endParaRPr lang="en-US" dirty="0"/>
          </a:p>
        </p:txBody>
      </p:sp>
      <p:sp>
        <p:nvSpPr>
          <p:cNvPr id="5" name="Text Placeholder 4"/>
          <p:cNvSpPr>
            <a:spLocks noGrp="1"/>
          </p:cNvSpPr>
          <p:nvPr>
            <p:ph type="body" sz="quarter" idx="10"/>
          </p:nvPr>
        </p:nvSpPr>
        <p:spPr>
          <a:xfrm>
            <a:off x="529660" y="1476621"/>
            <a:ext cx="11375537" cy="2233625"/>
          </a:xfrm>
          <a:prstGeom prst="rect">
            <a:avLst/>
          </a:prstGeom>
        </p:spPr>
        <p:txBody>
          <a:bodyPr/>
          <a:lstStyle>
            <a:lvl1pPr marL="217421" indent="-217421">
              <a:buFont typeface="Wingdings" pitchFamily="2" charset="2"/>
              <a:buChar char=""/>
              <a:defRPr sz="3061">
                <a:solidFill>
                  <a:srgbClr val="333333"/>
                </a:solidFill>
              </a:defRPr>
            </a:lvl1pPr>
            <a:lvl2pPr marL="395973" indent="-178553">
              <a:buFont typeface="Wingdings" pitchFamily="2" charset="2"/>
              <a:buChar char=""/>
              <a:defRPr>
                <a:solidFill>
                  <a:srgbClr val="333333"/>
                </a:solidFill>
                <a:latin typeface="+mn-lt"/>
              </a:defRPr>
            </a:lvl2pPr>
            <a:lvl3pPr marL="567239" indent="-171265">
              <a:buFont typeface="Wingdings" pitchFamily="2" charset="2"/>
              <a:buChar char=""/>
              <a:tabLst/>
              <a:defRPr>
                <a:solidFill>
                  <a:srgbClr val="333333"/>
                </a:solidFill>
                <a:latin typeface="+mn-lt"/>
              </a:defRPr>
            </a:lvl3pPr>
            <a:lvl4pPr marL="699634" indent="-132396">
              <a:buFont typeface="Wingdings" pitchFamily="2" charset="2"/>
              <a:buChar char=""/>
              <a:defRPr>
                <a:solidFill>
                  <a:srgbClr val="333333"/>
                </a:solidFill>
                <a:latin typeface="+mn-lt"/>
              </a:defRPr>
            </a:lvl4pPr>
            <a:lvl5pPr marL="832030" indent="-132396">
              <a:buFont typeface="Wingdings" pitchFamily="2" charset="2"/>
              <a:buChar char=""/>
              <a:tabLst/>
              <a:defRPr>
                <a:solidFill>
                  <a:srgbClr val="333333"/>
                </a:solidFill>
                <a:latin typeface="+mn-lt"/>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14238348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7" cy="2015262"/>
          </a:xfrm>
          <a:prstGeom prst="rect">
            <a:avLst/>
          </a:prstGeom>
        </p:spPr>
        <p:txBody>
          <a:bodyPr/>
          <a:lstStyle>
            <a:lvl1pPr marL="0" indent="0">
              <a:spcBef>
                <a:spcPts val="1836"/>
              </a:spcBef>
              <a:buNone/>
              <a:defRPr sz="3061">
                <a:solidFill>
                  <a:srgbClr val="333333"/>
                </a:solidFill>
                <a:latin typeface="+mj-lt"/>
              </a:defRPr>
            </a:lvl1pPr>
            <a:lvl2pPr marL="0" indent="0">
              <a:buNone/>
              <a:defRPr sz="1530">
                <a:solidFill>
                  <a:srgbClr val="333333"/>
                </a:solidFill>
              </a:defRPr>
            </a:lvl2pPr>
            <a:lvl3pPr marL="177338"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3" name="Title 2"/>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112328275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2"/>
            <a:ext cx="11375537" cy="762786"/>
          </a:xfrm>
        </p:spPr>
        <p:txBody>
          <a:bodyPr/>
          <a:lstStyle>
            <a:lvl1pPr>
              <a:defRPr>
                <a:solidFill>
                  <a:schemeClr val="accent1"/>
                </a:solidFill>
              </a:defRPr>
            </a:lvl1pPr>
          </a:lstStyle>
          <a:p>
            <a:r>
              <a:rPr lang="es-ES"/>
              <a:t>Haga clic para modificar el estilo de título del patrón</a:t>
            </a:r>
            <a:endParaRPr lang="en-US" dirty="0"/>
          </a:p>
        </p:txBody>
      </p:sp>
      <p:sp>
        <p:nvSpPr>
          <p:cNvPr id="5" name="Text Placeholder 4"/>
          <p:cNvSpPr>
            <a:spLocks noGrp="1"/>
          </p:cNvSpPr>
          <p:nvPr>
            <p:ph type="body" sz="quarter" idx="10"/>
          </p:nvPr>
        </p:nvSpPr>
        <p:spPr>
          <a:xfrm>
            <a:off x="529660" y="1476621"/>
            <a:ext cx="11375537" cy="2084319"/>
          </a:xfrm>
          <a:prstGeom prst="rect">
            <a:avLst/>
          </a:prstGeom>
        </p:spPr>
        <p:txBody>
          <a:bodyPr/>
          <a:lstStyle>
            <a:lvl1pPr marL="217421" indent="-217421">
              <a:buFont typeface="Wingdings" pitchFamily="2" charset="2"/>
              <a:buChar char=""/>
              <a:defRPr sz="3061">
                <a:solidFill>
                  <a:srgbClr val="333333"/>
                </a:solidFill>
              </a:defRPr>
            </a:lvl1pPr>
            <a:lvl2pPr marL="395973" indent="-178553">
              <a:buFont typeface="Wingdings" pitchFamily="2" charset="2"/>
              <a:buChar char=""/>
              <a:defRPr>
                <a:solidFill>
                  <a:srgbClr val="333333"/>
                </a:solidFill>
                <a:latin typeface="+mn-lt"/>
              </a:defRPr>
            </a:lvl2pPr>
            <a:lvl3pPr marL="567239" indent="-171265">
              <a:buFont typeface="Wingdings" pitchFamily="2" charset="2"/>
              <a:buChar char=""/>
              <a:tabLst/>
              <a:defRPr>
                <a:solidFill>
                  <a:srgbClr val="333333"/>
                </a:solidFill>
                <a:latin typeface="+mn-lt"/>
              </a:defRPr>
            </a:lvl3pPr>
            <a:lvl4pPr marL="699634" indent="-132396">
              <a:buFont typeface="Wingdings" pitchFamily="2" charset="2"/>
              <a:buChar char=""/>
              <a:defRPr>
                <a:solidFill>
                  <a:srgbClr val="333333"/>
                </a:solidFill>
                <a:latin typeface="+mn-lt"/>
              </a:defRPr>
            </a:lvl4pPr>
            <a:lvl5pPr marL="832030" indent="-132396">
              <a:buFont typeface="Wingdings" pitchFamily="2" charset="2"/>
              <a:buChar char=""/>
              <a:tabLst/>
              <a:defRPr>
                <a:solidFill>
                  <a:srgbClr val="333333"/>
                </a:solidFill>
                <a:latin typeface="+mn-lt"/>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18954155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31280" y="1476624"/>
            <a:ext cx="5504574" cy="2511229"/>
          </a:xfrm>
        </p:spPr>
        <p:txBody>
          <a:bodyPr/>
          <a:lstStyle>
            <a:lvl1pPr marL="0" indent="0">
              <a:spcBef>
                <a:spcPts val="918"/>
              </a:spcBef>
              <a:buNone/>
              <a:defRPr sz="3061">
                <a:solidFill>
                  <a:schemeClr val="accent1"/>
                </a:solidFill>
                <a:latin typeface="+mj-lt"/>
              </a:defRPr>
            </a:lvl1pPr>
            <a:lvl2pPr marL="0" indent="0">
              <a:buNone/>
              <a:defRPr sz="1530">
                <a:solidFill>
                  <a:srgbClr val="333333"/>
                </a:solidFill>
              </a:defRPr>
            </a:lvl2pPr>
            <a:lvl3pPr marL="178553"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405481" y="1476624"/>
            <a:ext cx="5504574" cy="2511229"/>
          </a:xfrm>
        </p:spPr>
        <p:txBody>
          <a:bodyPr/>
          <a:lstStyle>
            <a:lvl1pPr marL="0" indent="0">
              <a:spcBef>
                <a:spcPts val="918"/>
              </a:spcBef>
              <a:buNone/>
              <a:defRPr lang="en-US" sz="3061" kern="1200" spc="-54" baseline="0" dirty="0" smtClean="0">
                <a:solidFill>
                  <a:schemeClr val="accent1"/>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solidFill>
                  <a:srgbClr val="333333"/>
                </a:soli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a:p>
            <a:pPr marL="0" marR="0" lvl="1"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Tree>
    <p:extLst>
      <p:ext uri="{BB962C8B-B14F-4D97-AF65-F5344CB8AC3E}">
        <p14:creationId xmlns:p14="http://schemas.microsoft.com/office/powerpoint/2010/main" val="1873866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31280" y="1476624"/>
            <a:ext cx="5504574" cy="2511229"/>
          </a:xfrm>
        </p:spPr>
        <p:txBody>
          <a:bodyPr/>
          <a:lstStyle>
            <a:lvl1pPr marL="0" indent="0">
              <a:spcBef>
                <a:spcPts val="918"/>
              </a:spcBef>
              <a:buNone/>
              <a:defRPr sz="3061">
                <a:solidFill>
                  <a:srgbClr val="333333"/>
                </a:solidFill>
                <a:latin typeface="+mj-lt"/>
              </a:defRPr>
            </a:lvl1pPr>
            <a:lvl2pPr marL="0" indent="0">
              <a:buNone/>
              <a:defRPr sz="1530">
                <a:solidFill>
                  <a:srgbClr val="333333"/>
                </a:solidFill>
              </a:defRPr>
            </a:lvl2pPr>
            <a:lvl3pPr marL="178553"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405481" y="1476624"/>
            <a:ext cx="5504574" cy="2511229"/>
          </a:xfrm>
        </p:spPr>
        <p:txBody>
          <a:bodyPr/>
          <a:lstStyle>
            <a:lvl1pPr marL="0" indent="0">
              <a:spcBef>
                <a:spcPts val="918"/>
              </a:spcBef>
              <a:buNone/>
              <a:defRPr lang="en-US" sz="3061" kern="1200" spc="-54" baseline="0" dirty="0" smtClean="0">
                <a:solidFill>
                  <a:srgbClr val="333333"/>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solidFill>
                  <a:srgbClr val="333333"/>
                </a:soli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a:p>
            <a:pPr marL="0" marR="0" lvl="1"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Tree>
    <p:extLst>
      <p:ext uri="{BB962C8B-B14F-4D97-AF65-F5344CB8AC3E}">
        <p14:creationId xmlns:p14="http://schemas.microsoft.com/office/powerpoint/2010/main" val="18047721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4" name="Text Placeholder 3"/>
          <p:cNvSpPr>
            <a:spLocks noGrp="1"/>
          </p:cNvSpPr>
          <p:nvPr>
            <p:ph type="body" sz="quarter" idx="10"/>
          </p:nvPr>
        </p:nvSpPr>
        <p:spPr>
          <a:xfrm>
            <a:off x="531280" y="1476623"/>
            <a:ext cx="5504574" cy="1417504"/>
          </a:xfrm>
        </p:spPr>
        <p:txBody>
          <a:bodyPr>
            <a:spAutoFit/>
          </a:bodyPr>
          <a:lstStyle>
            <a:lvl1pPr marL="223494" indent="-223494">
              <a:spcBef>
                <a:spcPts val="918"/>
              </a:spcBef>
              <a:buClr>
                <a:schemeClr val="bg2"/>
              </a:buClr>
              <a:buSzPct val="100000"/>
              <a:buFont typeface="Wingdings" pitchFamily="2" charset="2"/>
              <a:buChar char=""/>
              <a:defRPr lang="en-US" sz="2755" kern="1200" spc="-54" baseline="0" dirty="0" smtClean="0">
                <a:solidFill>
                  <a:srgbClr val="333333"/>
                </a:solidFill>
                <a:latin typeface="+mj-lt"/>
                <a:ea typeface="+mn-ea"/>
                <a:cs typeface="+mn-cs"/>
              </a:defRPr>
            </a:lvl1pPr>
            <a:lvl2pPr marL="398403" indent="-174909">
              <a:defRPr sz="1530">
                <a:solidFill>
                  <a:srgbClr val="333333"/>
                </a:solidFill>
              </a:defRPr>
            </a:lvl2pPr>
            <a:lvl3pPr marL="524725" indent="-126323">
              <a:tabLst/>
              <a:defRPr sz="1530">
                <a:solidFill>
                  <a:srgbClr val="333333"/>
                </a:solidFill>
              </a:defRPr>
            </a:lvl3pPr>
            <a:lvl4pPr marL="660766" indent="-136040">
              <a:defRPr>
                <a:solidFill>
                  <a:srgbClr val="333333"/>
                </a:solidFill>
              </a:defRPr>
            </a:lvl4pPr>
            <a:lvl5pPr marL="787088" indent="-126323">
              <a:tabLst/>
              <a:defRPr>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Text Placeholder 6"/>
          <p:cNvSpPr>
            <a:spLocks noGrp="1"/>
          </p:cNvSpPr>
          <p:nvPr>
            <p:ph type="body" sz="quarter" idx="11"/>
          </p:nvPr>
        </p:nvSpPr>
        <p:spPr>
          <a:xfrm>
            <a:off x="6405481" y="1476623"/>
            <a:ext cx="5504574" cy="1690912"/>
          </a:xfrm>
        </p:spPr>
        <p:txBody>
          <a:bodyPr>
            <a:spAutoFit/>
          </a:bodyPr>
          <a:lstStyle>
            <a:lvl1pPr marL="259934" indent="-259934">
              <a:spcBef>
                <a:spcPts val="918"/>
              </a:spcBef>
              <a:buClr>
                <a:schemeClr val="bg2"/>
              </a:buClr>
              <a:buFont typeface="Arial" pitchFamily="34" charset="0"/>
              <a:buChar char="•"/>
              <a:defRPr lang="en-US" sz="2755" kern="1200" spc="-54" baseline="0" dirty="0" smtClean="0">
                <a:solidFill>
                  <a:srgbClr val="333333"/>
                </a:solidFill>
                <a:latin typeface="+mj-lt"/>
                <a:ea typeface="+mn-ea"/>
                <a:cs typeface="+mn-cs"/>
              </a:defRPr>
            </a:lvl1pPr>
            <a:lvl2pPr marL="485857" indent="-262363">
              <a:defRPr lang="en-US" sz="1530" kern="1200" spc="0" baseline="0" dirty="0" smtClean="0">
                <a:solidFill>
                  <a:srgbClr val="333333"/>
                </a:solidFill>
                <a:latin typeface="+mn-lt"/>
                <a:ea typeface="+mn-ea"/>
                <a:cs typeface="+mn-cs"/>
              </a:defRPr>
            </a:lvl2pPr>
            <a:lvl3pPr marL="660766" indent="-262363">
              <a:defRPr lang="en-US" sz="1530" kern="1200" spc="0" baseline="0" dirty="0" smtClean="0">
                <a:solidFill>
                  <a:srgbClr val="333333"/>
                </a:solidFill>
                <a:latin typeface="+mn-lt"/>
                <a:ea typeface="+mn-ea"/>
                <a:cs typeface="+mn-cs"/>
              </a:defRPr>
            </a:lvl3pPr>
            <a:lvl4pPr marL="787088" indent="-262363">
              <a:defRPr lang="en-US" sz="1530" kern="1200" spc="0" baseline="0" dirty="0" smtClean="0">
                <a:solidFill>
                  <a:srgbClr val="333333"/>
                </a:solidFill>
                <a:latin typeface="+mn-lt"/>
                <a:ea typeface="+mn-ea"/>
                <a:cs typeface="+mn-cs"/>
              </a:defRPr>
            </a:lvl4pPr>
            <a:lvl5pPr marL="923128" indent="-262363">
              <a:defRPr lang="en-US" sz="1530" kern="1200" spc="0" baseline="0" dirty="0">
                <a:solidFill>
                  <a:srgbClr val="333333"/>
                </a:solidFill>
                <a:latin typeface="+mn-lt"/>
                <a:ea typeface="+mn-ea"/>
                <a:cs typeface="+mn-cs"/>
              </a:defRPr>
            </a:lvl5pPr>
          </a:lstStyle>
          <a:p>
            <a:pPr marL="223494" marR="0" lvl="0"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Editar los estilos de texto del patrón</a:t>
            </a:r>
          </a:p>
          <a:p>
            <a:pPr marL="223494" marR="0" lvl="1"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Segundo nivel</a:t>
            </a:r>
          </a:p>
          <a:p>
            <a:pPr marL="223494" marR="0" lvl="2"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Tercer nivel</a:t>
            </a:r>
          </a:p>
          <a:p>
            <a:pPr marL="223494" marR="0" lvl="3"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Cuarto nivel</a:t>
            </a:r>
          </a:p>
          <a:p>
            <a:pPr marL="223494" marR="0" lvl="4"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Quinto nivel</a:t>
            </a:r>
            <a:endParaRPr lang="en-US" dirty="0"/>
          </a:p>
        </p:txBody>
      </p:sp>
    </p:spTree>
    <p:extLst>
      <p:ext uri="{BB962C8B-B14F-4D97-AF65-F5344CB8AC3E}">
        <p14:creationId xmlns:p14="http://schemas.microsoft.com/office/powerpoint/2010/main" val="130184655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31280" y="2004732"/>
            <a:ext cx="5504574" cy="2067461"/>
          </a:xfrm>
        </p:spPr>
        <p:txBody>
          <a:bodyPr/>
          <a:lstStyle>
            <a:lvl1pPr marL="0" indent="0">
              <a:spcBef>
                <a:spcPts val="918"/>
              </a:spcBef>
              <a:buNone/>
              <a:defRPr sz="2449">
                <a:solidFill>
                  <a:schemeClr val="accent1"/>
                </a:solidFill>
                <a:latin typeface="+mj-lt"/>
              </a:defRPr>
            </a:lvl1pPr>
            <a:lvl2pPr marL="0" indent="0">
              <a:buNone/>
              <a:defRPr sz="1530">
                <a:solidFill>
                  <a:srgbClr val="333333"/>
                </a:solidFill>
              </a:defRPr>
            </a:lvl2pPr>
            <a:lvl3pPr marL="178553"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409636" y="2004732"/>
            <a:ext cx="5504574" cy="2067461"/>
          </a:xfrm>
        </p:spPr>
        <p:txBody>
          <a:bodyPr/>
          <a:lstStyle>
            <a:lvl1pPr marL="0" indent="0">
              <a:spcBef>
                <a:spcPts val="918"/>
              </a:spcBef>
              <a:buNone/>
              <a:defRPr lang="en-US" sz="2449" kern="1200" spc="-54" baseline="0" dirty="0" smtClean="0">
                <a:solidFill>
                  <a:schemeClr val="accent1"/>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solidFill>
                  <a:srgbClr val="333333"/>
                </a:soli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a:p>
            <a:pPr marL="0" marR="0" lvl="1"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
        <p:nvSpPr>
          <p:cNvPr id="8" name="Text Placeholder 8"/>
          <p:cNvSpPr>
            <a:spLocks noGrp="1"/>
          </p:cNvSpPr>
          <p:nvPr>
            <p:ph type="body" sz="quarter" idx="13"/>
          </p:nvPr>
        </p:nvSpPr>
        <p:spPr>
          <a:xfrm>
            <a:off x="531280" y="1476010"/>
            <a:ext cx="5504574" cy="450481"/>
          </a:xfrm>
        </p:spPr>
        <p:txBody>
          <a:bodyPr/>
          <a:lstStyle>
            <a:lvl1pPr marL="0" indent="0">
              <a:spcBef>
                <a:spcPts val="918"/>
              </a:spcBef>
              <a:buNone/>
              <a:defRPr lang="en-US" sz="2755" b="1" kern="1200" spc="-54" baseline="0" dirty="0" smtClean="0">
                <a:solidFill>
                  <a:schemeClr val="accent1"/>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gradFill>
                  <a:gsLst>
                    <a:gs pos="1250">
                      <a:schemeClr val="bg2"/>
                    </a:gs>
                    <a:gs pos="100000">
                      <a:schemeClr val="bg2"/>
                    </a:gs>
                  </a:gsLst>
                  <a:lin ang="5400000" scaled="0"/>
                </a:gra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p:txBody>
      </p:sp>
      <p:sp>
        <p:nvSpPr>
          <p:cNvPr id="11" name="Text Placeholder 8"/>
          <p:cNvSpPr>
            <a:spLocks noGrp="1"/>
          </p:cNvSpPr>
          <p:nvPr>
            <p:ph type="body" sz="quarter" idx="14"/>
          </p:nvPr>
        </p:nvSpPr>
        <p:spPr>
          <a:xfrm>
            <a:off x="6409636" y="1476010"/>
            <a:ext cx="5504574" cy="450481"/>
          </a:xfrm>
        </p:spPr>
        <p:txBody>
          <a:bodyPr/>
          <a:lstStyle>
            <a:lvl1pPr marL="0" indent="0">
              <a:spcBef>
                <a:spcPts val="918"/>
              </a:spcBef>
              <a:buNone/>
              <a:defRPr lang="en-US" sz="2755" b="1" kern="1200" spc="-54" baseline="0" dirty="0" smtClean="0">
                <a:solidFill>
                  <a:schemeClr val="accent1"/>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gradFill>
                  <a:gsLst>
                    <a:gs pos="1250">
                      <a:schemeClr val="bg2"/>
                    </a:gs>
                    <a:gs pos="100000">
                      <a:schemeClr val="bg2"/>
                    </a:gs>
                  </a:gsLst>
                  <a:lin ang="5400000" scaled="0"/>
                </a:gra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gradFill>
                  <a:gsLst>
                    <a:gs pos="1250">
                      <a:schemeClr val="bg2"/>
                    </a:gs>
                    <a:gs pos="100000">
                      <a:schemeClr val="bg2"/>
                    </a:gs>
                  </a:gsLst>
                  <a:lin ang="5400000" scaled="0"/>
                </a:gra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p:txBody>
      </p:sp>
    </p:spTree>
    <p:extLst>
      <p:ext uri="{BB962C8B-B14F-4D97-AF65-F5344CB8AC3E}">
        <p14:creationId xmlns:p14="http://schemas.microsoft.com/office/powerpoint/2010/main" val="10766013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31280" y="2004732"/>
            <a:ext cx="5504574" cy="2511229"/>
          </a:xfrm>
        </p:spPr>
        <p:txBody>
          <a:bodyPr/>
          <a:lstStyle>
            <a:lvl1pPr marL="0" indent="0">
              <a:spcBef>
                <a:spcPts val="918"/>
              </a:spcBef>
              <a:buNone/>
              <a:defRPr sz="2449">
                <a:solidFill>
                  <a:srgbClr val="333333"/>
                </a:solidFill>
                <a:latin typeface="+mj-lt"/>
              </a:defRPr>
            </a:lvl1pPr>
            <a:lvl2pPr marL="0" indent="0">
              <a:buNone/>
              <a:defRPr sz="1530">
                <a:solidFill>
                  <a:srgbClr val="333333"/>
                </a:solidFill>
              </a:defRPr>
            </a:lvl2pPr>
            <a:lvl3pPr marL="178553" indent="0">
              <a:buNone/>
              <a:defRPr sz="1530">
                <a:solidFill>
                  <a:srgbClr val="333333"/>
                </a:solidFill>
              </a:defRPr>
            </a:lvl3pPr>
            <a:lvl4pPr marL="349817" indent="0">
              <a:buNone/>
              <a:defRPr sz="1530">
                <a:solidFill>
                  <a:srgbClr val="333333"/>
                </a:solidFill>
              </a:defRPr>
            </a:lvl4pPr>
            <a:lvl5pPr marL="530799" indent="0">
              <a:buNone/>
              <a:defRPr sz="1530">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409636" y="2004732"/>
            <a:ext cx="5504574" cy="2511229"/>
          </a:xfrm>
        </p:spPr>
        <p:txBody>
          <a:bodyPr/>
          <a:lstStyle>
            <a:lvl1pPr marL="0" indent="0">
              <a:spcBef>
                <a:spcPts val="918"/>
              </a:spcBef>
              <a:buNone/>
              <a:defRPr lang="en-US" sz="2449" kern="1200" spc="-54" baseline="0" dirty="0" smtClean="0">
                <a:solidFill>
                  <a:srgbClr val="333333"/>
                </a:solidFill>
                <a:latin typeface="+mj-lt"/>
                <a:ea typeface="+mn-ea"/>
                <a:cs typeface="+mn-cs"/>
              </a:defRPr>
            </a:lvl1pPr>
            <a:lvl2pPr marL="2429"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2pPr>
            <a:lvl3pPr marL="178553"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3pPr>
            <a:lvl4pPr marL="352246"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smtClean="0">
                <a:solidFill>
                  <a:srgbClr val="333333"/>
                </a:solidFill>
                <a:latin typeface="+mn-lt"/>
                <a:ea typeface="+mn-ea"/>
                <a:cs typeface="+mn-cs"/>
              </a:defRPr>
            </a:lvl4pPr>
            <a:lvl5pPr marL="525940" marR="0" indent="0" algn="l" defTabSz="699606" rtl="0" eaLnBrk="1" fontAlgn="auto" latinLnBrk="0" hangingPunct="1">
              <a:lnSpc>
                <a:spcPct val="90000"/>
              </a:lnSpc>
              <a:spcBef>
                <a:spcPct val="20000"/>
              </a:spcBef>
              <a:spcAft>
                <a:spcPts val="0"/>
              </a:spcAft>
              <a:buClrTx/>
              <a:buSzPct val="90000"/>
              <a:buFont typeface="Arial" pitchFamily="34" charset="0"/>
              <a:buNone/>
              <a:tabLst/>
              <a:defRPr lang="en-US" sz="1530" kern="1200" spc="-54" baseline="0" dirty="0">
                <a:solidFill>
                  <a:srgbClr val="333333"/>
                </a:solidFill>
                <a:latin typeface="+mn-lt"/>
                <a:ea typeface="+mn-ea"/>
                <a:cs typeface="+mn-cs"/>
              </a:defRPr>
            </a:lvl5pPr>
          </a:lstStyle>
          <a:p>
            <a:pPr marL="0" marR="0" lvl="0"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Editar los estilos de texto del patrón</a:t>
            </a:r>
          </a:p>
          <a:p>
            <a:pPr marL="0" marR="0" lvl="1"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99606"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
        <p:nvSpPr>
          <p:cNvPr id="7" name="Text Placeholder 5"/>
          <p:cNvSpPr>
            <a:spLocks noGrp="1"/>
          </p:cNvSpPr>
          <p:nvPr>
            <p:ph type="body" sz="quarter" idx="13"/>
          </p:nvPr>
        </p:nvSpPr>
        <p:spPr>
          <a:xfrm>
            <a:off x="532606" y="1476010"/>
            <a:ext cx="5504574" cy="451615"/>
          </a:xfrm>
        </p:spPr>
        <p:txBody>
          <a:bodyPr/>
          <a:lstStyle>
            <a:lvl1pPr marL="0" indent="0">
              <a:spcBef>
                <a:spcPts val="918"/>
              </a:spcBef>
              <a:buNone/>
              <a:defRPr sz="2755" b="1">
                <a:solidFill>
                  <a:srgbClr val="333333"/>
                </a:solidFill>
                <a:latin typeface="+mj-lt"/>
              </a:defRPr>
            </a:lvl1pPr>
            <a:lvl2pPr marL="0" indent="0">
              <a:buNone/>
              <a:defRPr sz="1530">
                <a:gradFill>
                  <a:gsLst>
                    <a:gs pos="1000">
                      <a:schemeClr val="bg2"/>
                    </a:gs>
                    <a:gs pos="98000">
                      <a:schemeClr val="bg2"/>
                    </a:gs>
                  </a:gsLst>
                  <a:lin ang="5400000" scaled="0"/>
                </a:gradFill>
              </a:defRPr>
            </a:lvl2pPr>
            <a:lvl3pPr marL="178553" indent="0">
              <a:buNone/>
              <a:defRPr sz="1530">
                <a:gradFill>
                  <a:gsLst>
                    <a:gs pos="1000">
                      <a:schemeClr val="bg2"/>
                    </a:gs>
                    <a:gs pos="98000">
                      <a:schemeClr val="bg2"/>
                    </a:gs>
                  </a:gsLst>
                  <a:lin ang="5400000" scaled="0"/>
                </a:gradFill>
              </a:defRPr>
            </a:lvl3pPr>
            <a:lvl4pPr marL="349817" indent="0">
              <a:buNone/>
              <a:defRPr sz="1530">
                <a:gradFill>
                  <a:gsLst>
                    <a:gs pos="1000">
                      <a:schemeClr val="bg2"/>
                    </a:gs>
                    <a:gs pos="98000">
                      <a:schemeClr val="bg2"/>
                    </a:gs>
                  </a:gsLst>
                  <a:lin ang="5400000" scaled="0"/>
                </a:gradFill>
              </a:defRPr>
            </a:lvl4pPr>
            <a:lvl5pPr marL="530799" indent="0">
              <a:buNone/>
              <a:defRPr sz="1530">
                <a:gradFill>
                  <a:gsLst>
                    <a:gs pos="1000">
                      <a:schemeClr val="bg2"/>
                    </a:gs>
                    <a:gs pos="98000">
                      <a:schemeClr val="bg2"/>
                    </a:gs>
                  </a:gsLst>
                  <a:lin ang="5400000" scaled="0"/>
                </a:gradFill>
              </a:defRPr>
            </a:lvl5pPr>
          </a:lstStyle>
          <a:p>
            <a:pPr lvl="0"/>
            <a:r>
              <a:rPr lang="es-ES"/>
              <a:t>Editar los estilos de texto del patrón</a:t>
            </a:r>
          </a:p>
        </p:txBody>
      </p:sp>
      <p:sp>
        <p:nvSpPr>
          <p:cNvPr id="8" name="Text Placeholder 5"/>
          <p:cNvSpPr>
            <a:spLocks noGrp="1"/>
          </p:cNvSpPr>
          <p:nvPr>
            <p:ph type="body" sz="quarter" idx="14"/>
          </p:nvPr>
        </p:nvSpPr>
        <p:spPr>
          <a:xfrm>
            <a:off x="6409636" y="1476622"/>
            <a:ext cx="5504574" cy="451615"/>
          </a:xfrm>
        </p:spPr>
        <p:txBody>
          <a:bodyPr/>
          <a:lstStyle>
            <a:lvl1pPr marL="0" indent="0">
              <a:spcBef>
                <a:spcPts val="918"/>
              </a:spcBef>
              <a:buNone/>
              <a:defRPr sz="2755" b="1">
                <a:solidFill>
                  <a:srgbClr val="333333"/>
                </a:solidFill>
                <a:latin typeface="+mj-lt"/>
              </a:defRPr>
            </a:lvl1pPr>
            <a:lvl2pPr marL="0" indent="0">
              <a:buNone/>
              <a:defRPr sz="1530">
                <a:gradFill>
                  <a:gsLst>
                    <a:gs pos="1000">
                      <a:schemeClr val="bg2"/>
                    </a:gs>
                    <a:gs pos="98000">
                      <a:schemeClr val="bg2"/>
                    </a:gs>
                  </a:gsLst>
                  <a:lin ang="5400000" scaled="0"/>
                </a:gradFill>
              </a:defRPr>
            </a:lvl2pPr>
            <a:lvl3pPr marL="178553" indent="0">
              <a:buNone/>
              <a:defRPr sz="1530">
                <a:gradFill>
                  <a:gsLst>
                    <a:gs pos="1000">
                      <a:schemeClr val="bg2"/>
                    </a:gs>
                    <a:gs pos="98000">
                      <a:schemeClr val="bg2"/>
                    </a:gs>
                  </a:gsLst>
                  <a:lin ang="5400000" scaled="0"/>
                </a:gradFill>
              </a:defRPr>
            </a:lvl3pPr>
            <a:lvl4pPr marL="349817" indent="0">
              <a:buNone/>
              <a:defRPr sz="1530">
                <a:gradFill>
                  <a:gsLst>
                    <a:gs pos="1000">
                      <a:schemeClr val="bg2"/>
                    </a:gs>
                    <a:gs pos="98000">
                      <a:schemeClr val="bg2"/>
                    </a:gs>
                  </a:gsLst>
                  <a:lin ang="5400000" scaled="0"/>
                </a:gradFill>
              </a:defRPr>
            </a:lvl4pPr>
            <a:lvl5pPr marL="530799" indent="0">
              <a:buNone/>
              <a:defRPr sz="1530">
                <a:gradFill>
                  <a:gsLst>
                    <a:gs pos="1000">
                      <a:schemeClr val="bg2"/>
                    </a:gs>
                    <a:gs pos="98000">
                      <a:schemeClr val="bg2"/>
                    </a:gs>
                  </a:gsLst>
                  <a:lin ang="5400000" scaled="0"/>
                </a:gradFill>
              </a:defRPr>
            </a:lvl5pPr>
          </a:lstStyle>
          <a:p>
            <a:pPr lvl="0"/>
            <a:r>
              <a:rPr lang="es-ES"/>
              <a:t>Editar los estilos de texto del patrón</a:t>
            </a:r>
          </a:p>
        </p:txBody>
      </p:sp>
    </p:spTree>
    <p:extLst>
      <p:ext uri="{BB962C8B-B14F-4D97-AF65-F5344CB8AC3E}">
        <p14:creationId xmlns:p14="http://schemas.microsoft.com/office/powerpoint/2010/main" val="8686655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4" name="Text Placeholder 3"/>
          <p:cNvSpPr>
            <a:spLocks noGrp="1"/>
          </p:cNvSpPr>
          <p:nvPr>
            <p:ph type="body" sz="quarter" idx="10"/>
          </p:nvPr>
        </p:nvSpPr>
        <p:spPr>
          <a:xfrm>
            <a:off x="532606" y="2005955"/>
            <a:ext cx="5504574" cy="1417504"/>
          </a:xfrm>
        </p:spPr>
        <p:txBody>
          <a:bodyPr>
            <a:spAutoFit/>
          </a:bodyPr>
          <a:lstStyle>
            <a:lvl1pPr marL="223494" indent="-223494">
              <a:spcBef>
                <a:spcPts val="918"/>
              </a:spcBef>
              <a:buClr>
                <a:schemeClr val="bg2"/>
              </a:buClr>
              <a:buSzPct val="100000"/>
              <a:buFont typeface="Wingdings" pitchFamily="2" charset="2"/>
              <a:buChar char=""/>
              <a:defRPr lang="en-US" sz="2755" kern="1200" spc="-54" baseline="0" dirty="0" smtClean="0">
                <a:solidFill>
                  <a:srgbClr val="333333"/>
                </a:solidFill>
                <a:latin typeface="+mj-lt"/>
                <a:ea typeface="+mn-ea"/>
                <a:cs typeface="+mn-cs"/>
              </a:defRPr>
            </a:lvl1pPr>
            <a:lvl2pPr marL="398403" indent="-174909">
              <a:defRPr sz="1530">
                <a:solidFill>
                  <a:srgbClr val="333333"/>
                </a:solidFill>
              </a:defRPr>
            </a:lvl2pPr>
            <a:lvl3pPr marL="524725" indent="-126323">
              <a:tabLst/>
              <a:defRPr sz="1530">
                <a:solidFill>
                  <a:srgbClr val="333333"/>
                </a:solidFill>
              </a:defRPr>
            </a:lvl3pPr>
            <a:lvl4pPr marL="660766" indent="-136040">
              <a:defRPr>
                <a:solidFill>
                  <a:srgbClr val="333333"/>
                </a:solidFill>
              </a:defRPr>
            </a:lvl4pPr>
            <a:lvl5pPr marL="787088" indent="-126323">
              <a:tabLst/>
              <a:defRPr>
                <a:solidFill>
                  <a:srgbClr val="333333"/>
                </a:solidFill>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Text Placeholder 6"/>
          <p:cNvSpPr>
            <a:spLocks noGrp="1"/>
          </p:cNvSpPr>
          <p:nvPr>
            <p:ph type="body" sz="quarter" idx="11"/>
          </p:nvPr>
        </p:nvSpPr>
        <p:spPr>
          <a:xfrm>
            <a:off x="6410340" y="2004731"/>
            <a:ext cx="5504574" cy="1690912"/>
          </a:xfrm>
        </p:spPr>
        <p:txBody>
          <a:bodyPr>
            <a:spAutoFit/>
          </a:bodyPr>
          <a:lstStyle>
            <a:lvl1pPr marL="259934" indent="-259934">
              <a:spcBef>
                <a:spcPts val="918"/>
              </a:spcBef>
              <a:buClr>
                <a:schemeClr val="bg2"/>
              </a:buClr>
              <a:buFont typeface="Arial" pitchFamily="34" charset="0"/>
              <a:buChar char="•"/>
              <a:defRPr lang="en-US" sz="2755" kern="1200" spc="-54" baseline="0" dirty="0" smtClean="0">
                <a:solidFill>
                  <a:srgbClr val="333333"/>
                </a:solidFill>
                <a:latin typeface="+mj-lt"/>
                <a:ea typeface="+mn-ea"/>
                <a:cs typeface="+mn-cs"/>
              </a:defRPr>
            </a:lvl1pPr>
            <a:lvl2pPr marL="485857" indent="-262363">
              <a:defRPr lang="en-US" sz="1530" kern="1200" spc="0" baseline="0" dirty="0" smtClean="0">
                <a:solidFill>
                  <a:srgbClr val="333333"/>
                </a:solidFill>
                <a:latin typeface="+mn-lt"/>
                <a:ea typeface="+mn-ea"/>
                <a:cs typeface="+mn-cs"/>
              </a:defRPr>
            </a:lvl2pPr>
            <a:lvl3pPr marL="660766" indent="-262363">
              <a:defRPr lang="en-US" sz="1530" kern="1200" spc="0" baseline="0" dirty="0" smtClean="0">
                <a:solidFill>
                  <a:srgbClr val="333333"/>
                </a:solidFill>
                <a:latin typeface="+mn-lt"/>
                <a:ea typeface="+mn-ea"/>
                <a:cs typeface="+mn-cs"/>
              </a:defRPr>
            </a:lvl3pPr>
            <a:lvl4pPr marL="787088" indent="-262363">
              <a:defRPr lang="en-US" sz="1530" kern="1200" spc="0" baseline="0" dirty="0" smtClean="0">
                <a:solidFill>
                  <a:srgbClr val="333333"/>
                </a:solidFill>
                <a:latin typeface="+mn-lt"/>
                <a:ea typeface="+mn-ea"/>
                <a:cs typeface="+mn-cs"/>
              </a:defRPr>
            </a:lvl4pPr>
            <a:lvl5pPr marL="923128" indent="-262363">
              <a:defRPr lang="en-US" sz="1530" kern="1200" spc="0" baseline="0" dirty="0">
                <a:solidFill>
                  <a:srgbClr val="333333"/>
                </a:solidFill>
                <a:latin typeface="+mn-lt"/>
                <a:ea typeface="+mn-ea"/>
                <a:cs typeface="+mn-cs"/>
              </a:defRPr>
            </a:lvl5pPr>
          </a:lstStyle>
          <a:p>
            <a:pPr marL="223494" marR="0" lvl="0"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Editar los estilos de texto del patrón</a:t>
            </a:r>
          </a:p>
          <a:p>
            <a:pPr marL="223494" marR="0" lvl="1"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Segundo nivel</a:t>
            </a:r>
          </a:p>
          <a:p>
            <a:pPr marL="223494" marR="0" lvl="2"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Tercer nivel</a:t>
            </a:r>
          </a:p>
          <a:p>
            <a:pPr marL="223494" marR="0" lvl="3"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Cuarto nivel</a:t>
            </a:r>
          </a:p>
          <a:p>
            <a:pPr marL="223494" marR="0" lvl="4" indent="-223494" algn="l" defTabSz="699606" rtl="0" eaLnBrk="1" fontAlgn="auto" latinLnBrk="0" hangingPunct="1">
              <a:lnSpc>
                <a:spcPct val="90000"/>
              </a:lnSpc>
              <a:spcBef>
                <a:spcPts val="918"/>
              </a:spcBef>
              <a:spcAft>
                <a:spcPts val="0"/>
              </a:spcAft>
              <a:buClr>
                <a:schemeClr val="bg2"/>
              </a:buClr>
              <a:buSzPct val="100000"/>
              <a:buFont typeface="Wingdings" pitchFamily="2" charset="2"/>
              <a:buChar char=""/>
              <a:tabLst/>
            </a:pPr>
            <a:r>
              <a:rPr lang="es-ES"/>
              <a:t>Quinto nivel</a:t>
            </a:r>
            <a:endParaRPr lang="en-US" dirty="0"/>
          </a:p>
        </p:txBody>
      </p:sp>
      <p:sp>
        <p:nvSpPr>
          <p:cNvPr id="6" name="Text Placeholder 5"/>
          <p:cNvSpPr>
            <a:spLocks noGrp="1"/>
          </p:cNvSpPr>
          <p:nvPr>
            <p:ph type="body" sz="quarter" idx="13"/>
          </p:nvPr>
        </p:nvSpPr>
        <p:spPr>
          <a:xfrm>
            <a:off x="532606" y="1476622"/>
            <a:ext cx="5504574" cy="451615"/>
          </a:xfrm>
        </p:spPr>
        <p:txBody>
          <a:bodyPr/>
          <a:lstStyle>
            <a:lvl1pPr marL="0" indent="0">
              <a:spcBef>
                <a:spcPts val="918"/>
              </a:spcBef>
              <a:buNone/>
              <a:defRPr sz="2755" b="1">
                <a:solidFill>
                  <a:srgbClr val="333333"/>
                </a:solidFill>
                <a:latin typeface="+mj-lt"/>
              </a:defRPr>
            </a:lvl1pPr>
            <a:lvl2pPr marL="0" indent="0">
              <a:buNone/>
              <a:defRPr sz="1530">
                <a:gradFill>
                  <a:gsLst>
                    <a:gs pos="1000">
                      <a:schemeClr val="bg2"/>
                    </a:gs>
                    <a:gs pos="98000">
                      <a:schemeClr val="bg2"/>
                    </a:gs>
                  </a:gsLst>
                  <a:lin ang="5400000" scaled="0"/>
                </a:gradFill>
              </a:defRPr>
            </a:lvl2pPr>
            <a:lvl3pPr marL="178553" indent="0">
              <a:buNone/>
              <a:defRPr sz="1530">
                <a:gradFill>
                  <a:gsLst>
                    <a:gs pos="1000">
                      <a:schemeClr val="bg2"/>
                    </a:gs>
                    <a:gs pos="98000">
                      <a:schemeClr val="bg2"/>
                    </a:gs>
                  </a:gsLst>
                  <a:lin ang="5400000" scaled="0"/>
                </a:gradFill>
              </a:defRPr>
            </a:lvl3pPr>
            <a:lvl4pPr marL="349817" indent="0">
              <a:buNone/>
              <a:defRPr sz="1530">
                <a:gradFill>
                  <a:gsLst>
                    <a:gs pos="1000">
                      <a:schemeClr val="bg2"/>
                    </a:gs>
                    <a:gs pos="98000">
                      <a:schemeClr val="bg2"/>
                    </a:gs>
                  </a:gsLst>
                  <a:lin ang="5400000" scaled="0"/>
                </a:gradFill>
              </a:defRPr>
            </a:lvl4pPr>
            <a:lvl5pPr marL="530799" indent="0">
              <a:buNone/>
              <a:defRPr sz="1530">
                <a:gradFill>
                  <a:gsLst>
                    <a:gs pos="1000">
                      <a:schemeClr val="bg2"/>
                    </a:gs>
                    <a:gs pos="98000">
                      <a:schemeClr val="bg2"/>
                    </a:gs>
                  </a:gsLst>
                  <a:lin ang="5400000" scaled="0"/>
                </a:gradFill>
              </a:defRPr>
            </a:lvl5pPr>
          </a:lstStyle>
          <a:p>
            <a:pPr lvl="0"/>
            <a:r>
              <a:rPr lang="es-ES"/>
              <a:t>Editar los estilos de texto del patrón</a:t>
            </a:r>
          </a:p>
        </p:txBody>
      </p:sp>
      <p:sp>
        <p:nvSpPr>
          <p:cNvPr id="8" name="Text Placeholder 5"/>
          <p:cNvSpPr>
            <a:spLocks noGrp="1"/>
          </p:cNvSpPr>
          <p:nvPr>
            <p:ph type="body" sz="quarter" idx="14"/>
          </p:nvPr>
        </p:nvSpPr>
        <p:spPr>
          <a:xfrm>
            <a:off x="6409636" y="1476622"/>
            <a:ext cx="5504574" cy="451615"/>
          </a:xfrm>
        </p:spPr>
        <p:txBody>
          <a:bodyPr/>
          <a:lstStyle>
            <a:lvl1pPr marL="0" indent="0">
              <a:spcBef>
                <a:spcPts val="918"/>
              </a:spcBef>
              <a:buNone/>
              <a:defRPr sz="2755" b="1">
                <a:solidFill>
                  <a:srgbClr val="333333"/>
                </a:solidFill>
                <a:latin typeface="+mj-lt"/>
              </a:defRPr>
            </a:lvl1pPr>
            <a:lvl2pPr marL="0" indent="0">
              <a:buNone/>
              <a:defRPr sz="1530">
                <a:gradFill>
                  <a:gsLst>
                    <a:gs pos="1000">
                      <a:schemeClr val="bg2"/>
                    </a:gs>
                    <a:gs pos="98000">
                      <a:schemeClr val="bg2"/>
                    </a:gs>
                  </a:gsLst>
                  <a:lin ang="5400000" scaled="0"/>
                </a:gradFill>
              </a:defRPr>
            </a:lvl2pPr>
            <a:lvl3pPr marL="178553" indent="0">
              <a:buNone/>
              <a:defRPr sz="1530">
                <a:gradFill>
                  <a:gsLst>
                    <a:gs pos="1000">
                      <a:schemeClr val="bg2"/>
                    </a:gs>
                    <a:gs pos="98000">
                      <a:schemeClr val="bg2"/>
                    </a:gs>
                  </a:gsLst>
                  <a:lin ang="5400000" scaled="0"/>
                </a:gradFill>
              </a:defRPr>
            </a:lvl3pPr>
            <a:lvl4pPr marL="349817" indent="0">
              <a:buNone/>
              <a:defRPr sz="1530">
                <a:gradFill>
                  <a:gsLst>
                    <a:gs pos="1000">
                      <a:schemeClr val="bg2"/>
                    </a:gs>
                    <a:gs pos="98000">
                      <a:schemeClr val="bg2"/>
                    </a:gs>
                  </a:gsLst>
                  <a:lin ang="5400000" scaled="0"/>
                </a:gradFill>
              </a:defRPr>
            </a:lvl4pPr>
            <a:lvl5pPr marL="530799" indent="0">
              <a:buNone/>
              <a:defRPr sz="1530">
                <a:gradFill>
                  <a:gsLst>
                    <a:gs pos="1000">
                      <a:schemeClr val="bg2"/>
                    </a:gs>
                    <a:gs pos="98000">
                      <a:schemeClr val="bg2"/>
                    </a:gs>
                  </a:gsLst>
                  <a:lin ang="5400000" scaled="0"/>
                </a:gradFill>
              </a:defRPr>
            </a:lvl5pPr>
          </a:lstStyle>
          <a:p>
            <a:pPr lvl="0"/>
            <a:r>
              <a:rPr lang="es-ES"/>
              <a:t>Editar los estilos de texto del patrón</a:t>
            </a:r>
          </a:p>
        </p:txBody>
      </p:sp>
    </p:spTree>
    <p:extLst>
      <p:ext uri="{BB962C8B-B14F-4D97-AF65-F5344CB8AC3E}">
        <p14:creationId xmlns:p14="http://schemas.microsoft.com/office/powerpoint/2010/main" val="68145467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695079"/>
          </a:xfrm>
          <a:prstGeom prst="rect">
            <a:avLst/>
          </a:prstGeom>
        </p:spPr>
        <p:txBody>
          <a:bodyPr>
            <a:noAutofit/>
          </a:bodyPr>
          <a:lstStyle>
            <a:lvl1pPr marL="0" indent="0">
              <a:buNone/>
              <a:defRPr sz="3061" b="0" cap="none" baseline="0">
                <a:solidFill>
                  <a:schemeClr val="accent1"/>
                </a:soli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6" name="Content Placeholder 5"/>
          <p:cNvSpPr>
            <a:spLocks noGrp="1"/>
          </p:cNvSpPr>
          <p:nvPr>
            <p:ph sz="quarter" idx="4"/>
          </p:nvPr>
        </p:nvSpPr>
        <p:spPr>
          <a:xfrm>
            <a:off x="6313878" y="1715388"/>
            <a:ext cx="5596178" cy="339016"/>
          </a:xfrm>
          <a:prstGeom prst="rect">
            <a:avLst/>
          </a:prstGeom>
        </p:spPr>
        <p:txBody>
          <a:bodyPr>
            <a:noAutofit/>
          </a:bodyPr>
          <a:lstStyle>
            <a:lvl1pPr marL="0" indent="0">
              <a:spcBef>
                <a:spcPts val="918"/>
              </a:spcBef>
              <a:buNone/>
              <a:defRPr lang="en-US" sz="1530" kern="1200" spc="0" dirty="0" smtClean="0">
                <a:solidFill>
                  <a:srgbClr val="333333"/>
                </a:soli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
        <p:nvSpPr>
          <p:cNvPr id="12" name="Title 11"/>
          <p:cNvSpPr>
            <a:spLocks noGrp="1"/>
          </p:cNvSpPr>
          <p:nvPr>
            <p:ph type="title"/>
          </p:nvPr>
        </p:nvSpPr>
        <p:spPr/>
        <p:txBody>
          <a:bodyPr>
            <a:noAutofit/>
          </a:bodyPr>
          <a:lstStyle>
            <a:lvl1pPr>
              <a:defRPr>
                <a:solidFill>
                  <a:srgbClr val="333333"/>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18741977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334861" y="0"/>
            <a:ext cx="6101614" cy="6994525"/>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3061" b="0" cap="none" baseline="0">
                <a:solidFill>
                  <a:schemeClr val="accent1"/>
                </a:soli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9" name="Content Placeholder 5"/>
          <p:cNvSpPr>
            <a:spLocks noGrp="1"/>
          </p:cNvSpPr>
          <p:nvPr>
            <p:ph sz="quarter" idx="13"/>
          </p:nvPr>
        </p:nvSpPr>
        <p:spPr>
          <a:xfrm>
            <a:off x="531280" y="2789431"/>
            <a:ext cx="5554778" cy="621530"/>
          </a:xfrm>
          <a:prstGeom prst="rect">
            <a:avLst/>
          </a:prstGeom>
        </p:spPr>
        <p:txBody>
          <a:bodyPr>
            <a:noAutofit/>
          </a:bodyPr>
          <a:lstStyle>
            <a:lvl1pPr marL="0" indent="0">
              <a:spcBef>
                <a:spcPts val="918"/>
              </a:spcBef>
              <a:buFont typeface="Arial" pitchFamily="34" charset="0"/>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1165750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484139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3061" b="0" cap="none" baseline="0">
                <a:solidFill>
                  <a:schemeClr val="accent1"/>
                </a:soli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918"/>
              </a:spcBef>
              <a:buFont typeface="Arial" pitchFamily="34" charset="0"/>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
        <p:nvSpPr>
          <p:cNvPr id="4" name="Picture Placeholder 3"/>
          <p:cNvSpPr>
            <a:spLocks noGrp="1"/>
          </p:cNvSpPr>
          <p:nvPr>
            <p:ph type="pic" sz="quarter" idx="14" hasCustomPrompt="1"/>
          </p:nvPr>
        </p:nvSpPr>
        <p:spPr>
          <a:xfrm>
            <a:off x="0" y="0"/>
            <a:ext cx="6101614" cy="6994525"/>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27428446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496" y="0"/>
            <a:ext cx="6050673"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338712" cy="1695079"/>
          </a:xfrm>
          <a:prstGeom prst="rect">
            <a:avLst/>
          </a:prstGeom>
        </p:spPr>
        <p:txBody>
          <a:bodyPr>
            <a:noAutofit/>
          </a:bodyPr>
          <a:lstStyle>
            <a:lvl1pPr marL="0" indent="0">
              <a:buNone/>
              <a:defRPr sz="3061" b="0" cap="none" baseline="0">
                <a:gradFill>
                  <a:gsLst>
                    <a:gs pos="100000">
                      <a:schemeClr val="bg1"/>
                    </a:gs>
                    <a:gs pos="0">
                      <a:schemeClr val="bg1"/>
                    </a:gs>
                  </a:gsLst>
                  <a:lin ang="5400000" scaled="0"/>
                </a:gra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6" name="Content Placeholder 5"/>
          <p:cNvSpPr>
            <a:spLocks noGrp="1"/>
          </p:cNvSpPr>
          <p:nvPr>
            <p:ph sz="quarter" idx="4"/>
          </p:nvPr>
        </p:nvSpPr>
        <p:spPr>
          <a:xfrm>
            <a:off x="6313878" y="1476624"/>
            <a:ext cx="5596178" cy="339016"/>
          </a:xfrm>
          <a:prstGeom prst="rect">
            <a:avLst/>
          </a:prstGeom>
        </p:spPr>
        <p:txBody>
          <a:bodyPr>
            <a:noAutofit/>
          </a:bodyPr>
          <a:lstStyle>
            <a:lvl1pPr marL="0" indent="0">
              <a:spcBef>
                <a:spcPts val="918"/>
              </a:spcBef>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351209447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2" y="0"/>
            <a:ext cx="6050673" cy="69945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338712" cy="1695079"/>
          </a:xfrm>
          <a:prstGeom prst="rect">
            <a:avLst/>
          </a:prstGeom>
        </p:spPr>
        <p:txBody>
          <a:bodyPr>
            <a:noAutofit/>
          </a:bodyPr>
          <a:lstStyle>
            <a:lvl1pPr marL="0" indent="0">
              <a:buNone/>
              <a:defRPr sz="3061" b="0" cap="none" baseline="0">
                <a:solidFill>
                  <a:schemeClr val="bg2">
                    <a:lumMod val="75000"/>
                  </a:schemeClr>
                </a:soli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6" name="Content Placeholder 5"/>
          <p:cNvSpPr>
            <a:spLocks noGrp="1"/>
          </p:cNvSpPr>
          <p:nvPr>
            <p:ph sz="quarter" idx="4"/>
          </p:nvPr>
        </p:nvSpPr>
        <p:spPr>
          <a:xfrm>
            <a:off x="6313878" y="1476624"/>
            <a:ext cx="5596178" cy="339016"/>
          </a:xfrm>
          <a:prstGeom prst="rect">
            <a:avLst/>
          </a:prstGeom>
        </p:spPr>
        <p:txBody>
          <a:bodyPr>
            <a:noAutofit/>
          </a:bodyPr>
          <a:lstStyle>
            <a:lvl1pPr marL="0" indent="0">
              <a:spcBef>
                <a:spcPts val="918"/>
              </a:spcBef>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253211074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496" y="0"/>
            <a:ext cx="6050673"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338712" cy="1695079"/>
          </a:xfrm>
          <a:prstGeom prst="rect">
            <a:avLst/>
          </a:prstGeom>
        </p:spPr>
        <p:txBody>
          <a:bodyPr>
            <a:noAutofit/>
          </a:bodyPr>
          <a:lstStyle>
            <a:lvl1pPr marL="0" indent="0">
              <a:buNone/>
              <a:defRPr sz="3061" b="0" cap="none" baseline="0">
                <a:gradFill>
                  <a:gsLst>
                    <a:gs pos="100000">
                      <a:schemeClr val="bg1"/>
                    </a:gs>
                    <a:gs pos="0">
                      <a:schemeClr val="bg1"/>
                    </a:gs>
                  </a:gsLst>
                  <a:lin ang="5400000" scaled="0"/>
                </a:gra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6" name="Content Placeholder 5"/>
          <p:cNvSpPr>
            <a:spLocks noGrp="1"/>
          </p:cNvSpPr>
          <p:nvPr>
            <p:ph sz="quarter" idx="4"/>
          </p:nvPr>
        </p:nvSpPr>
        <p:spPr>
          <a:xfrm>
            <a:off x="6313878" y="1476624"/>
            <a:ext cx="5596178" cy="339016"/>
          </a:xfrm>
          <a:prstGeom prst="rect">
            <a:avLst/>
          </a:prstGeom>
        </p:spPr>
        <p:txBody>
          <a:bodyPr>
            <a:noAutofit/>
          </a:bodyPr>
          <a:lstStyle>
            <a:lvl1pPr marL="0" indent="0">
              <a:spcBef>
                <a:spcPts val="918"/>
              </a:spcBef>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234782556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496" y="0"/>
            <a:ext cx="6050673" cy="6994525"/>
          </a:xfrm>
          <a:prstGeom prst="rect">
            <a:avLst/>
          </a:prstGeom>
          <a:solidFill>
            <a:srgbClr val="548E3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338712" cy="1695079"/>
          </a:xfrm>
          <a:prstGeom prst="rect">
            <a:avLst/>
          </a:prstGeom>
        </p:spPr>
        <p:txBody>
          <a:bodyPr>
            <a:noAutofit/>
          </a:bodyPr>
          <a:lstStyle>
            <a:lvl1pPr marL="0" indent="0">
              <a:buNone/>
              <a:defRPr sz="3061" b="0" cap="none" baseline="0">
                <a:gradFill>
                  <a:gsLst>
                    <a:gs pos="100000">
                      <a:schemeClr val="bg1"/>
                    </a:gs>
                    <a:gs pos="0">
                      <a:schemeClr val="bg1"/>
                    </a:gs>
                  </a:gsLst>
                  <a:lin ang="5400000" scaled="0"/>
                </a:gra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6" name="Content Placeholder 5"/>
          <p:cNvSpPr>
            <a:spLocks noGrp="1"/>
          </p:cNvSpPr>
          <p:nvPr>
            <p:ph sz="quarter" idx="4"/>
          </p:nvPr>
        </p:nvSpPr>
        <p:spPr>
          <a:xfrm>
            <a:off x="6313878" y="1476624"/>
            <a:ext cx="5596178" cy="339016"/>
          </a:xfrm>
          <a:prstGeom prst="rect">
            <a:avLst/>
          </a:prstGeom>
        </p:spPr>
        <p:txBody>
          <a:bodyPr>
            <a:noAutofit/>
          </a:bodyPr>
          <a:lstStyle>
            <a:lvl1pPr marL="0" indent="0">
              <a:spcBef>
                <a:spcPts val="918"/>
              </a:spcBef>
              <a:buNone/>
              <a:defRPr lang="en-US" sz="1530" kern="1200" spc="0" dirty="0" smtClean="0">
                <a:gradFill>
                  <a:gsLst>
                    <a:gs pos="100000">
                      <a:schemeClr val="bg2"/>
                    </a:gs>
                    <a:gs pos="0">
                      <a:schemeClr val="bg2"/>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246464604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9145"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334861" y="0"/>
            <a:ext cx="6101614" cy="6994525"/>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3061" b="0" cap="none" baseline="0">
                <a:gradFill>
                  <a:gsLst>
                    <a:gs pos="100000">
                      <a:schemeClr val="bg1"/>
                    </a:gs>
                    <a:gs pos="0">
                      <a:schemeClr val="bg1"/>
                    </a:gs>
                  </a:gsLst>
                  <a:lin ang="5400000" scaled="0"/>
                </a:gra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9" name="Content Placeholder 5"/>
          <p:cNvSpPr>
            <a:spLocks noGrp="1"/>
          </p:cNvSpPr>
          <p:nvPr>
            <p:ph sz="quarter" idx="13"/>
          </p:nvPr>
        </p:nvSpPr>
        <p:spPr>
          <a:xfrm>
            <a:off x="531280" y="2789431"/>
            <a:ext cx="5554778" cy="621530"/>
          </a:xfrm>
          <a:prstGeom prst="rect">
            <a:avLst/>
          </a:prstGeom>
        </p:spPr>
        <p:txBody>
          <a:bodyPr>
            <a:noAutofit/>
          </a:bodyPr>
          <a:lstStyle>
            <a:lvl1pPr marL="0" indent="0">
              <a:spcBef>
                <a:spcPts val="918"/>
              </a:spcBef>
              <a:buFont typeface="Arial" pitchFamily="34" charset="0"/>
              <a:buNone/>
              <a:defRPr lang="en-US" sz="1530" kern="1200" spc="0" dirty="0" smtClean="0">
                <a:gradFill>
                  <a:gsLst>
                    <a:gs pos="100000">
                      <a:schemeClr val="bg1"/>
                    </a:gs>
                    <a:gs pos="0">
                      <a:schemeClr val="bg1"/>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Tree>
    <p:extLst>
      <p:ext uri="{BB962C8B-B14F-4D97-AF65-F5344CB8AC3E}">
        <p14:creationId xmlns:p14="http://schemas.microsoft.com/office/powerpoint/2010/main" val="186598299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7"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3061" b="0" cap="none" baseline="0">
                <a:gradFill>
                  <a:gsLst>
                    <a:gs pos="100000">
                      <a:schemeClr val="bg1"/>
                    </a:gs>
                    <a:gs pos="0">
                      <a:schemeClr val="bg1"/>
                    </a:gs>
                  </a:gsLst>
                  <a:lin ang="5400000" scaled="0"/>
                </a:gradFill>
                <a:latin typeface="+mj-lt"/>
              </a:defRPr>
            </a:lvl1pPr>
            <a:lvl2pPr marL="466341" indent="0">
              <a:buNone/>
              <a:defRPr sz="2066" b="1"/>
            </a:lvl2pPr>
            <a:lvl3pPr marL="932682" indent="0">
              <a:buNone/>
              <a:defRPr sz="1836" b="1"/>
            </a:lvl3pPr>
            <a:lvl4pPr marL="1399023" indent="0">
              <a:buNone/>
              <a:defRPr sz="1606" b="1"/>
            </a:lvl4pPr>
            <a:lvl5pPr marL="1865363" indent="0">
              <a:buNone/>
              <a:defRPr sz="1606" b="1"/>
            </a:lvl5pPr>
            <a:lvl6pPr marL="2331706" indent="0">
              <a:buNone/>
              <a:defRPr sz="1606" b="1"/>
            </a:lvl6pPr>
            <a:lvl7pPr marL="2798046" indent="0">
              <a:buNone/>
              <a:defRPr sz="1606" b="1"/>
            </a:lvl7pPr>
            <a:lvl8pPr marL="3264387" indent="0">
              <a:buNone/>
              <a:defRPr sz="1606" b="1"/>
            </a:lvl8pPr>
            <a:lvl9pPr marL="3730728" indent="0">
              <a:buNone/>
              <a:defRPr sz="1606" b="1"/>
            </a:lvl9pPr>
          </a:lstStyle>
          <a:p>
            <a:pPr lvl="0"/>
            <a:r>
              <a:rPr lang="en-US" dirty="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918"/>
              </a:spcBef>
              <a:buFont typeface="Arial" pitchFamily="34" charset="0"/>
              <a:buNone/>
              <a:defRPr lang="en-US" sz="1530" kern="1200" spc="0" dirty="0" smtClean="0">
                <a:gradFill>
                  <a:gsLst>
                    <a:gs pos="100000">
                      <a:schemeClr val="bg1"/>
                    </a:gs>
                    <a:gs pos="0">
                      <a:schemeClr val="bg1"/>
                    </a:gs>
                  </a:gsLst>
                  <a:lin ang="5400000" scaled="0"/>
                </a:gradFill>
                <a:latin typeface="+mn-lt"/>
                <a:ea typeface="+mn-ea"/>
                <a:cs typeface="Segoe UI" pitchFamily="34" charset="0"/>
              </a:defRPr>
            </a:lvl1pPr>
            <a:lvl2pPr marL="699512" indent="-291463">
              <a:defRPr lang="en-US" sz="1606" kern="1200" dirty="0" smtClean="0">
                <a:solidFill>
                  <a:schemeClr val="bg2">
                    <a:lumMod val="50000"/>
                  </a:schemeClr>
                </a:solidFill>
                <a:latin typeface="+mn-lt"/>
                <a:ea typeface="+mn-ea"/>
                <a:cs typeface="Arial" pitchFamily="34" charset="0"/>
              </a:defRPr>
            </a:lvl2pPr>
            <a:lvl3pPr marL="699512" indent="-174878">
              <a:defRPr lang="en-US" sz="1453" kern="1200" dirty="0" smtClean="0">
                <a:solidFill>
                  <a:schemeClr val="bg2">
                    <a:lumMod val="50000"/>
                  </a:schemeClr>
                </a:solidFill>
                <a:latin typeface="+mn-lt"/>
                <a:ea typeface="+mn-ea"/>
                <a:cs typeface="Arial" pitchFamily="34" charset="0"/>
              </a:defRPr>
            </a:lvl3pPr>
            <a:lvl4pPr marL="932682" indent="-174878">
              <a:defRPr lang="en-US" sz="1224" kern="1200" dirty="0" smtClean="0">
                <a:solidFill>
                  <a:schemeClr val="bg2">
                    <a:lumMod val="50000"/>
                  </a:schemeClr>
                </a:solidFill>
                <a:latin typeface="+mn-lt"/>
                <a:ea typeface="+mn-ea"/>
                <a:cs typeface="Arial" pitchFamily="34" charset="0"/>
              </a:defRPr>
            </a:lvl4pPr>
            <a:lvl5pPr marL="1107560" indent="-174878">
              <a:defRPr lang="en-US" sz="1224" kern="1200" dirty="0">
                <a:solidFill>
                  <a:schemeClr val="bg2">
                    <a:lumMod val="50000"/>
                  </a:schemeClr>
                </a:solidFill>
                <a:latin typeface="+mn-lt"/>
                <a:ea typeface="+mn-ea"/>
                <a:cs typeface="Arial" pitchFamily="34" charset="0"/>
              </a:defRPr>
            </a:lvl5pPr>
            <a:lvl6pPr>
              <a:defRPr sz="1606"/>
            </a:lvl6pPr>
            <a:lvl7pPr>
              <a:defRPr sz="1606"/>
            </a:lvl7pPr>
            <a:lvl8pPr>
              <a:defRPr sz="1606"/>
            </a:lvl8pPr>
            <a:lvl9pPr>
              <a:defRPr sz="1606"/>
            </a:lvl9pPr>
          </a:lstStyle>
          <a:p>
            <a:pPr lvl="0"/>
            <a:r>
              <a:rPr lang="es-ES"/>
              <a:t>Editar los estilos de texto del patrón</a:t>
            </a:r>
          </a:p>
        </p:txBody>
      </p:sp>
      <p:sp>
        <p:nvSpPr>
          <p:cNvPr id="4" name="Picture Placeholder 3"/>
          <p:cNvSpPr>
            <a:spLocks noGrp="1"/>
          </p:cNvSpPr>
          <p:nvPr>
            <p:ph type="pic" sz="quarter" idx="14" hasCustomPrompt="1"/>
          </p:nvPr>
        </p:nvSpPr>
        <p:spPr>
          <a:xfrm>
            <a:off x="0" y="0"/>
            <a:ext cx="6088658" cy="6994525"/>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92945121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68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31280" y="1385090"/>
            <a:ext cx="11378776" cy="2920069"/>
          </a:xfrm>
          <a:prstGeom prst="rect">
            <a:avLst/>
          </a:prstGeom>
        </p:spPr>
        <p:txBody>
          <a:bodyPr>
            <a:normAutofit/>
          </a:bodyPr>
          <a:lstStyle>
            <a:lvl1pPr marL="0" indent="0">
              <a:lnSpc>
                <a:spcPct val="90000"/>
              </a:lnSpc>
              <a:buNone/>
              <a:defRPr sz="4897">
                <a:gradFill>
                  <a:gsLst>
                    <a:gs pos="100000">
                      <a:schemeClr val="bg1"/>
                    </a:gs>
                    <a:gs pos="0">
                      <a:schemeClr val="bg1"/>
                    </a:gs>
                  </a:gsLst>
                  <a:lin ang="5400000" scaled="0"/>
                </a:gradFill>
                <a:latin typeface="+mj-lt"/>
              </a:defRPr>
            </a:lvl1pPr>
            <a:lvl2pPr>
              <a:defRPr sz="4897">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31280" y="4429868"/>
            <a:ext cx="11378776" cy="480118"/>
          </a:xfrm>
          <a:prstGeom prst="rect">
            <a:avLst/>
          </a:prstGeom>
        </p:spPr>
        <p:txBody>
          <a:bodyPr>
            <a:normAutofit/>
          </a:bodyPr>
          <a:lstStyle>
            <a:lvl1pPr marL="0" indent="0">
              <a:lnSpc>
                <a:spcPct val="90000"/>
              </a:lnSpc>
              <a:buNone/>
              <a:defRPr sz="2755">
                <a:gradFill>
                  <a:gsLst>
                    <a:gs pos="100000">
                      <a:schemeClr val="bg1"/>
                    </a:gs>
                    <a:gs pos="0">
                      <a:schemeClr val="bg1"/>
                    </a:gs>
                  </a:gsLst>
                  <a:lin ang="5400000" scaled="0"/>
                </a:gradFill>
                <a:latin typeface="+mj-lt"/>
              </a:defRPr>
            </a:lvl1pPr>
            <a:lvl2pPr>
              <a:defRPr sz="4897">
                <a:solidFill>
                  <a:schemeClr val="tx2"/>
                </a:solidFill>
                <a:latin typeface="+mn-lt"/>
              </a:defRPr>
            </a:lvl2pPr>
          </a:lstStyle>
          <a:p>
            <a:pPr lvl="0"/>
            <a:r>
              <a:rPr lang="es-ES"/>
              <a:t>Editar los estilos de texto del patrón</a:t>
            </a:r>
          </a:p>
        </p:txBody>
      </p:sp>
    </p:spTree>
    <p:extLst>
      <p:ext uri="{BB962C8B-B14F-4D97-AF65-F5344CB8AC3E}">
        <p14:creationId xmlns:p14="http://schemas.microsoft.com/office/powerpoint/2010/main" val="29361399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115575334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055618" y="13998"/>
            <a:ext cx="361421" cy="29373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665485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26696385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4709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1"/>
                </a:solidFill>
              </a:defRPr>
            </a:lvl1pPr>
          </a:lstStyle>
          <a:p>
            <a:r>
              <a:rPr lang="en-US" dirty="0"/>
              <a:t>Slide for Developer Code</a:t>
            </a:r>
          </a:p>
        </p:txBody>
      </p:sp>
      <p:sp>
        <p:nvSpPr>
          <p:cNvPr id="3" name="Rectangle 2"/>
          <p:cNvSpPr/>
          <p:nvPr userDrawn="1"/>
        </p:nvSpPr>
        <p:spPr bwMode="hidden">
          <a:xfrm>
            <a:off x="0"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82" tIns="34982" rIns="34982" bIns="34982" numCol="1" spcCol="0" rtlCol="0" fromWordArt="0" anchor="ctr" anchorCtr="0" forceAA="0" compatLnSpc="1">
            <a:prstTxWarp prst="textNoShape">
              <a:avLst/>
            </a:prstTxWarp>
            <a:noAutofit/>
          </a:bodyPr>
          <a:lstStyle/>
          <a:p>
            <a:pPr algn="ctr" defTabSz="699404" fontAlgn="base">
              <a:spcBef>
                <a:spcPct val="0"/>
              </a:spcBef>
              <a:spcAft>
                <a:spcPct val="0"/>
              </a:spcAft>
            </a:pPr>
            <a:endParaRPr lang="en-US" sz="1377"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50" y="1476623"/>
            <a:ext cx="11378776" cy="2027818"/>
          </a:xfrm>
        </p:spPr>
        <p:txBody>
          <a:bodyPr/>
          <a:lstStyle>
            <a:lvl1pPr marL="0" indent="0">
              <a:lnSpc>
                <a:spcPct val="95000"/>
              </a:lnSpc>
              <a:buNone/>
              <a:defRPr sz="2449">
                <a:gradFill>
                  <a:gsLst>
                    <a:gs pos="1250">
                      <a:srgbClr val="000000"/>
                    </a:gs>
                    <a:gs pos="100000">
                      <a:srgbClr val="000000"/>
                    </a:gs>
                  </a:gsLst>
                  <a:lin ang="5400000" scaled="0"/>
                </a:gradFill>
                <a:latin typeface="Consolas" pitchFamily="49" charset="0"/>
                <a:cs typeface="Consolas" pitchFamily="49" charset="0"/>
              </a:defRPr>
            </a:lvl1pPr>
            <a:lvl2pPr marL="25993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38487"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61096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883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231811198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436475" cy="6994525"/>
          </a:xfrm>
          <a:prstGeom prst="rect">
            <a:avLst/>
          </a:prstGeom>
          <a:solidFill>
            <a:schemeClr val="bg1"/>
          </a:solidFill>
        </p:spPr>
        <p:txBody>
          <a:bodyPr vert="horz"/>
          <a:lstStyle>
            <a:lvl1pPr>
              <a:buFontTx/>
              <a:buNone/>
              <a:defRPr sz="1428">
                <a:solidFill>
                  <a:srgbClr val="000000"/>
                </a:solidFill>
                <a:latin typeface="+mn-lt"/>
              </a:defRPr>
            </a:lvl1pPr>
          </a:lstStyle>
          <a:p>
            <a:r>
              <a:rPr lang="es-ES"/>
              <a:t>Haga clic en el icono para agregar una imagen</a:t>
            </a:r>
            <a:endParaRPr lang="en-US" dirty="0"/>
          </a:p>
        </p:txBody>
      </p:sp>
      <p:sp>
        <p:nvSpPr>
          <p:cNvPr id="17" name="Title 16"/>
          <p:cNvSpPr>
            <a:spLocks noGrp="1"/>
          </p:cNvSpPr>
          <p:nvPr>
            <p:ph type="title" hasCustomPrompt="1"/>
          </p:nvPr>
        </p:nvSpPr>
        <p:spPr>
          <a:xfrm>
            <a:off x="0" y="1243471"/>
            <a:ext cx="4974590" cy="2486942"/>
          </a:xfrm>
          <a:prstGeom prst="rect">
            <a:avLst/>
          </a:prstGeom>
          <a:solidFill>
            <a:schemeClr val="accent1">
              <a:alpha val="94000"/>
            </a:schemeClr>
          </a:solidFill>
        </p:spPr>
        <p:txBody>
          <a:bodyPr vert="horz" lIns="182880" tIns="137160">
            <a:normAutofit/>
          </a:bodyPr>
          <a:lstStyle>
            <a:lvl1pPr algn="l">
              <a:defRPr sz="3060">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724503"/>
            <a:ext cx="2487295" cy="1243471"/>
          </a:xfrm>
          <a:prstGeom prst="rect">
            <a:avLst/>
          </a:prstGeom>
          <a:solidFill>
            <a:schemeClr val="bg2">
              <a:alpha val="89000"/>
            </a:schemeClr>
          </a:solidFill>
        </p:spPr>
        <p:txBody>
          <a:bodyPr vert="horz" lIns="182880" tIns="137160">
            <a:normAutofit/>
          </a:bodyPr>
          <a:lstStyle>
            <a:lvl1pPr marL="0" indent="0">
              <a:lnSpc>
                <a:spcPct val="100000"/>
              </a:lnSpc>
              <a:buFontTx/>
              <a:buNone/>
              <a:defRPr sz="1428" baseline="0">
                <a:solidFill>
                  <a:schemeClr val="tx1"/>
                </a:solidFill>
                <a:latin typeface="Segoe UI Light" panose="020B0502040204020203" pitchFamily="34" charset="0"/>
                <a:cs typeface="Segoe UI Light" panose="020B0502040204020203" pitchFamily="34" charset="0"/>
              </a:defRPr>
            </a:lvl1pPr>
            <a:lvl2pPr marL="0" indent="0">
              <a:buFontTx/>
              <a:buNone/>
              <a:defRPr sz="1428" baseline="0">
                <a:latin typeface="Segoe Pro Light"/>
              </a:defRPr>
            </a:lvl2pPr>
            <a:lvl3pPr marL="0" indent="0">
              <a:buFontTx/>
              <a:buNone/>
              <a:defRPr sz="1428" baseline="0">
                <a:latin typeface="Segoe Pro Light"/>
              </a:defRPr>
            </a:lvl3pPr>
            <a:lvl4pPr marL="0" indent="0">
              <a:buFontTx/>
              <a:buNone/>
              <a:defRPr sz="1428" baseline="0">
                <a:latin typeface="Segoe Pro Light"/>
              </a:defRPr>
            </a:lvl4pPr>
            <a:lvl5pPr marL="0" indent="0">
              <a:buFontTx/>
              <a:buNone/>
              <a:defRPr sz="1428"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3639" y="24870"/>
            <a:ext cx="1554559" cy="570960"/>
          </a:xfrm>
        </p:spPr>
        <p:txBody>
          <a:bodyPr/>
          <a:lstStyle/>
          <a:p>
            <a:r>
              <a:rPr lang="es-ES"/>
              <a:t>Haga clic en el icono para agregar una imagen</a:t>
            </a:r>
            <a:endParaRPr lang="en-US"/>
          </a:p>
        </p:txBody>
      </p:sp>
    </p:spTree>
    <p:extLst>
      <p:ext uri="{BB962C8B-B14F-4D97-AF65-F5344CB8AC3E}">
        <p14:creationId xmlns:p14="http://schemas.microsoft.com/office/powerpoint/2010/main" val="353313473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4240250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Título y objetos">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8" name="7 Título"/>
          <p:cNvSpPr>
            <a:spLocks noGrp="1"/>
          </p:cNvSpPr>
          <p:nvPr>
            <p:ph type="title"/>
          </p:nvPr>
        </p:nvSpPr>
        <p:spPr/>
        <p:txBody>
          <a:bodyPr/>
          <a:lstStyle/>
          <a:p>
            <a:r>
              <a:rPr lang="es-ES"/>
              <a:t>Haga clic para modificar el estilo de título del patrón</a:t>
            </a:r>
          </a:p>
        </p:txBody>
      </p:sp>
      <p:sp>
        <p:nvSpPr>
          <p:cNvPr id="6" name="Marcador de número de diapositiva 3"/>
          <p:cNvSpPr>
            <a:spLocks noGrp="1"/>
          </p:cNvSpPr>
          <p:nvPr>
            <p:ph type="sldNum" sz="quarter" idx="4"/>
          </p:nvPr>
        </p:nvSpPr>
        <p:spPr>
          <a:xfrm>
            <a:off x="523537" y="6380306"/>
            <a:ext cx="612222" cy="433409"/>
          </a:xfrm>
          <a:prstGeom prst="rect">
            <a:avLst/>
          </a:prstGeom>
        </p:spPr>
        <p:txBody>
          <a:bodyPr anchor="ctr"/>
          <a:lstStyle>
            <a:lvl1pPr algn="l">
              <a:defRPr sz="694"/>
            </a:lvl1pPr>
          </a:lstStyle>
          <a:p>
            <a:fld id="{C0C6E1E5-C711-49C2-AC1C-A8C0A200779D}" type="slidenum">
              <a:rPr lang="es-ES" smtClean="0">
                <a:cs typeface="Segoe UI Light" panose="020B0502040204020203" pitchFamily="34" charset="0"/>
              </a:rPr>
              <a:pPr/>
              <a:t>‹Nº›</a:t>
            </a:fld>
            <a:endParaRPr lang="es-ES">
              <a:cs typeface="Segoe UI Light" panose="020B0502040204020203" pitchFamily="34" charset="0"/>
            </a:endParaRPr>
          </a:p>
        </p:txBody>
      </p:sp>
    </p:spTree>
    <p:extLst>
      <p:ext uri="{BB962C8B-B14F-4D97-AF65-F5344CB8AC3E}">
        <p14:creationId xmlns:p14="http://schemas.microsoft.com/office/powerpoint/2010/main" val="625582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8104428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ver (mandatory)">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436475" cy="7005790"/>
          </a:xfrm>
          <a:prstGeom prst="rect">
            <a:avLst/>
          </a:prstGeom>
        </p:spPr>
      </p:pic>
      <p:sp>
        <p:nvSpPr>
          <p:cNvPr id="15" name="Marcador de texto 14"/>
          <p:cNvSpPr>
            <a:spLocks noGrp="1"/>
          </p:cNvSpPr>
          <p:nvPr>
            <p:ph type="body" sz="quarter" idx="10" hasCustomPrompt="1"/>
          </p:nvPr>
        </p:nvSpPr>
        <p:spPr>
          <a:xfrm>
            <a:off x="1" y="3017334"/>
            <a:ext cx="9327355" cy="1240965"/>
          </a:xfrm>
          <a:solidFill>
            <a:schemeClr val="bg1">
              <a:lumMod val="95000"/>
              <a:alpha val="90000"/>
            </a:schemeClr>
          </a:solidFill>
        </p:spPr>
        <p:txBody>
          <a:bodyPr lIns="180000" tIns="72000" rIns="180000" bIns="72000" anchor="ctr" anchorCtr="0"/>
          <a:lstStyle>
            <a:lvl1pPr marL="0" indent="0">
              <a:buNone/>
              <a:defRPr sz="2754" baseline="0"/>
            </a:lvl1pPr>
          </a:lstStyle>
          <a:p>
            <a:pPr lvl="0"/>
            <a:r>
              <a:rPr lang="en-US" noProof="0" dirty="0"/>
              <a:t>Session Name</a:t>
            </a:r>
          </a:p>
        </p:txBody>
      </p:sp>
      <p:sp>
        <p:nvSpPr>
          <p:cNvPr id="16" name="Marcador de texto 14"/>
          <p:cNvSpPr>
            <a:spLocks noGrp="1"/>
          </p:cNvSpPr>
          <p:nvPr userDrawn="1">
            <p:ph type="body" sz="quarter" idx="11" hasCustomPrompt="1"/>
          </p:nvPr>
        </p:nvSpPr>
        <p:spPr>
          <a:xfrm>
            <a:off x="2" y="4258297"/>
            <a:ext cx="7535123" cy="621132"/>
          </a:xfrm>
          <a:solidFill>
            <a:schemeClr val="bg1">
              <a:lumMod val="95000"/>
              <a:alpha val="90000"/>
            </a:schemeClr>
          </a:solidFill>
          <a:ln>
            <a:noFill/>
          </a:ln>
        </p:spPr>
        <p:txBody>
          <a:bodyPr wrap="square" lIns="180000" tIns="72000" rIns="180000" bIns="72000" anchor="ctr" anchorCtr="0"/>
          <a:lstStyle>
            <a:lvl1pPr marL="0" indent="0">
              <a:buNone/>
              <a:defRPr sz="1530" b="1" baseline="0"/>
            </a:lvl1pPr>
          </a:lstStyle>
          <a:p>
            <a:pPr lvl="0"/>
            <a:r>
              <a:rPr lang="es-ES" dirty="0"/>
              <a:t>Speaker </a:t>
            </a:r>
            <a:r>
              <a:rPr lang="es-ES" dirty="0" err="1"/>
              <a:t>Name</a:t>
            </a:r>
            <a:endParaRPr lang="es-ES" dirty="0"/>
          </a:p>
        </p:txBody>
      </p:sp>
      <p:sp>
        <p:nvSpPr>
          <p:cNvPr id="21" name="CuadroTexto 20"/>
          <p:cNvSpPr txBox="1"/>
          <p:nvPr userDrawn="1"/>
        </p:nvSpPr>
        <p:spPr>
          <a:xfrm>
            <a:off x="10726461" y="5714627"/>
            <a:ext cx="1710015" cy="406975"/>
          </a:xfrm>
          <a:prstGeom prst="rect">
            <a:avLst/>
          </a:prstGeom>
          <a:solidFill>
            <a:schemeClr val="bg1">
              <a:lumMod val="95000"/>
              <a:alpha val="85000"/>
            </a:schemeClr>
          </a:solidFill>
        </p:spPr>
        <p:txBody>
          <a:bodyPr wrap="square" lIns="137688" tIns="82613" rIns="137688" bIns="82613" rtlCol="0">
            <a:spAutoFit/>
          </a:bodyPr>
          <a:lstStyle/>
          <a:p>
            <a:pPr algn="r"/>
            <a:r>
              <a:rPr lang="es-ES" sz="1530" spc="-54" dirty="0">
                <a:gradFill>
                  <a:gsLst>
                    <a:gs pos="2917">
                      <a:schemeClr val="bg2"/>
                    </a:gs>
                    <a:gs pos="95000">
                      <a:schemeClr val="bg2"/>
                    </a:gs>
                  </a:gsLst>
                  <a:lin ang="5400000" scaled="0"/>
                </a:gradFill>
                <a:latin typeface="+mj-lt"/>
              </a:rPr>
              <a:t>#</a:t>
            </a:r>
            <a:r>
              <a:rPr lang="en-US" sz="1530" spc="-54" noProof="0" dirty="0">
                <a:gradFill>
                  <a:gsLst>
                    <a:gs pos="2917">
                      <a:schemeClr val="bg2"/>
                    </a:gs>
                    <a:gs pos="95000">
                      <a:schemeClr val="bg2"/>
                    </a:gs>
                  </a:gsLst>
                  <a:lin ang="5400000" scaled="0"/>
                </a:gradFill>
                <a:latin typeface="+mj-lt"/>
              </a:rPr>
              <a:t>spsmad</a:t>
            </a:r>
          </a:p>
        </p:txBody>
      </p:sp>
      <p:pic>
        <p:nvPicPr>
          <p:cNvPr id="22" name="Imagen 21"/>
          <p:cNvPicPr>
            <a:picLocks noChangeAspect="1"/>
          </p:cNvPicPr>
          <p:nvPr userDrawn="1"/>
        </p:nvPicPr>
        <p:blipFill>
          <a:blip r:embed="rId3"/>
          <a:stretch>
            <a:fillRect/>
          </a:stretch>
        </p:blipFill>
        <p:spPr>
          <a:xfrm>
            <a:off x="10867375" y="5838528"/>
            <a:ext cx="354981" cy="288557"/>
          </a:xfrm>
          <a:prstGeom prst="rect">
            <a:avLst/>
          </a:prstGeom>
        </p:spPr>
      </p:pic>
      <p:sp>
        <p:nvSpPr>
          <p:cNvPr id="25" name="CuadroTexto 24"/>
          <p:cNvSpPr txBox="1"/>
          <p:nvPr userDrawn="1"/>
        </p:nvSpPr>
        <p:spPr>
          <a:xfrm>
            <a:off x="-2" y="4879430"/>
            <a:ext cx="7535127" cy="626644"/>
          </a:xfrm>
          <a:prstGeom prst="rect">
            <a:avLst/>
          </a:prstGeom>
          <a:solidFill>
            <a:schemeClr val="bg1">
              <a:lumMod val="95000"/>
              <a:alpha val="85000"/>
            </a:schemeClr>
          </a:solidFill>
        </p:spPr>
        <p:txBody>
          <a:bodyPr wrap="square" lIns="137688" tIns="55075" rIns="137688" bIns="55075" rtlCol="0" anchor="ctr" anchorCtr="0">
            <a:noAutofit/>
          </a:bodyPr>
          <a:lstStyle/>
          <a:p>
            <a:pPr lvl="0"/>
            <a:r>
              <a:rPr lang="en-US" sz="1530" b="0" noProof="0" dirty="0">
                <a:latin typeface="+mj-lt"/>
              </a:rPr>
              <a:t>May</a:t>
            </a:r>
            <a:r>
              <a:rPr lang="es-ES" sz="1530" b="0" dirty="0">
                <a:latin typeface="+mj-lt"/>
              </a:rPr>
              <a:t> 20</a:t>
            </a:r>
            <a:r>
              <a:rPr lang="en-US" sz="1530" b="0" baseline="30000" dirty="0" err="1">
                <a:latin typeface="+mj-lt"/>
              </a:rPr>
              <a:t>th</a:t>
            </a:r>
            <a:r>
              <a:rPr lang="en-US" sz="1530" b="0" dirty="0">
                <a:latin typeface="+mj-lt"/>
              </a:rPr>
              <a:t>, </a:t>
            </a:r>
            <a:r>
              <a:rPr lang="es-ES" sz="1530" b="0" dirty="0">
                <a:latin typeface="+mj-lt"/>
              </a:rPr>
              <a:t>2017</a:t>
            </a:r>
          </a:p>
        </p:txBody>
      </p:sp>
      <p:sp>
        <p:nvSpPr>
          <p:cNvPr id="6" name="Text Placeholder 9"/>
          <p:cNvSpPr txBox="1">
            <a:spLocks/>
          </p:cNvSpPr>
          <p:nvPr userDrawn="1"/>
        </p:nvSpPr>
        <p:spPr>
          <a:xfrm>
            <a:off x="7535126" y="4258297"/>
            <a:ext cx="4897417" cy="1250533"/>
          </a:xfrm>
          <a:prstGeom prst="rect">
            <a:avLst/>
          </a:prstGeom>
          <a:solidFill>
            <a:srgbClr val="0071BC"/>
          </a:solidFill>
        </p:spPr>
        <p:txBody>
          <a:bodyPr vert="horz" lIns="104945" tIns="78709"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377" dirty="0"/>
          </a:p>
        </p:txBody>
      </p:sp>
      <p:pic>
        <p:nvPicPr>
          <p:cNvPr id="7" name="Picture 4" descr="http://www.matthiaseinig.de/wp-content/2013/11/SPSStockholm.png"/>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b="20499"/>
          <a:stretch/>
        </p:blipFill>
        <p:spPr bwMode="auto">
          <a:xfrm>
            <a:off x="7636512" y="4307736"/>
            <a:ext cx="1262967" cy="10039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1"/>
          <p:cNvSpPr txBox="1"/>
          <p:nvPr userDrawn="1"/>
        </p:nvSpPr>
        <p:spPr>
          <a:xfrm>
            <a:off x="8990662" y="4458286"/>
            <a:ext cx="3340498" cy="317908"/>
          </a:xfrm>
          <a:prstGeom prst="rect">
            <a:avLst/>
          </a:prstGeom>
          <a:noFill/>
        </p:spPr>
        <p:txBody>
          <a:bodyPr wrap="square" lIns="0" tIns="0" rIns="0" bIns="0" rtlCol="0">
            <a:spAutoFit/>
          </a:bodyPr>
          <a:lstStyle/>
          <a:p>
            <a:r>
              <a:rPr lang="ca-ES" sz="2066" b="1" spc="-41" dirty="0">
                <a:solidFill>
                  <a:schemeClr val="bg1"/>
                </a:solidFill>
                <a:latin typeface="+mj-lt"/>
              </a:rPr>
              <a:t>SharePoint </a:t>
            </a:r>
            <a:r>
              <a:rPr lang="en-US" sz="2066" b="1" spc="-41" noProof="0" dirty="0">
                <a:solidFill>
                  <a:schemeClr val="bg1"/>
                </a:solidFill>
                <a:latin typeface="+mj-lt"/>
              </a:rPr>
              <a:t>Saturday</a:t>
            </a:r>
            <a:r>
              <a:rPr lang="ca-ES" sz="2066" b="1" spc="-41" dirty="0">
                <a:solidFill>
                  <a:schemeClr val="bg1"/>
                </a:solidFill>
                <a:latin typeface="+mj-lt"/>
              </a:rPr>
              <a:t> Madrid</a:t>
            </a:r>
            <a:endParaRPr lang="es-ES" sz="1377" b="1" spc="-41" dirty="0">
              <a:solidFill>
                <a:schemeClr val="bg1"/>
              </a:solidFill>
              <a:latin typeface="+mj-lt"/>
            </a:endParaRPr>
          </a:p>
        </p:txBody>
      </p:sp>
    </p:spTree>
    <p:extLst>
      <p:ext uri="{BB962C8B-B14F-4D97-AF65-F5344CB8AC3E}">
        <p14:creationId xmlns:p14="http://schemas.microsoft.com/office/powerpoint/2010/main" val="44973505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436475" cy="7005790"/>
          </a:xfrm>
          <a:prstGeom prst="rect">
            <a:avLst/>
          </a:prstGeom>
        </p:spPr>
      </p:pic>
      <p:sp>
        <p:nvSpPr>
          <p:cNvPr id="11" name="Text Placeholder 4"/>
          <p:cNvSpPr>
            <a:spLocks noGrp="1"/>
          </p:cNvSpPr>
          <p:nvPr>
            <p:ph type="body" sz="quarter" idx="11" hasCustomPrompt="1"/>
          </p:nvPr>
        </p:nvSpPr>
        <p:spPr>
          <a:xfrm>
            <a:off x="3345728" y="1031762"/>
            <a:ext cx="8514890" cy="939569"/>
          </a:xfrm>
          <a:solidFill>
            <a:schemeClr val="bg1">
              <a:lumMod val="95000"/>
              <a:alpha val="90000"/>
            </a:schemeClr>
          </a:solidFill>
        </p:spPr>
        <p:txBody>
          <a:bodyPr lIns="180000" tIns="180000" rIns="180000" bIns="180000" anchor="ctr" anchorCtr="0">
            <a:noAutofit/>
          </a:bodyPr>
          <a:lstStyle>
            <a:lvl1pPr marL="0" indent="0">
              <a:buNone/>
              <a:defRPr sz="3672"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3345729" y="2053675"/>
            <a:ext cx="8514889" cy="549371"/>
          </a:xfrm>
          <a:solidFill>
            <a:schemeClr val="bg1">
              <a:lumMod val="95000"/>
              <a:alpha val="90000"/>
            </a:schemeClr>
          </a:solidFill>
        </p:spPr>
        <p:txBody>
          <a:bodyPr lIns="180000" tIns="180000" rIns="180000" bIns="180000" anchor="ctr" anchorCtr="0">
            <a:noAutofit/>
          </a:bodyPr>
          <a:lstStyle>
            <a:lvl1pPr marL="0" indent="0">
              <a:buNone/>
              <a:defRPr sz="2142"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29454" y="4187537"/>
            <a:ext cx="630823" cy="354787"/>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63578" y="3529580"/>
            <a:ext cx="564385" cy="564306"/>
          </a:xfrm>
          <a:prstGeom prst="rect">
            <a:avLst/>
          </a:prstGeom>
        </p:spPr>
      </p:pic>
      <p:sp>
        <p:nvSpPr>
          <p:cNvPr id="17" name="Text Placeholder 4"/>
          <p:cNvSpPr>
            <a:spLocks noGrp="1"/>
          </p:cNvSpPr>
          <p:nvPr>
            <p:ph type="body" sz="quarter" idx="13" hasCustomPrompt="1"/>
          </p:nvPr>
        </p:nvSpPr>
        <p:spPr>
          <a:xfrm>
            <a:off x="3345729" y="2685391"/>
            <a:ext cx="8514889" cy="549371"/>
          </a:xfrm>
          <a:solidFill>
            <a:schemeClr val="bg1">
              <a:lumMod val="95000"/>
              <a:alpha val="90000"/>
            </a:schemeClr>
          </a:solidFill>
        </p:spPr>
        <p:txBody>
          <a:bodyPr lIns="180000" tIns="180000" rIns="180000" bIns="180000" anchor="ctr" anchorCtr="0"/>
          <a:lstStyle>
            <a:lvl1pPr marL="0" indent="0">
              <a:buNone/>
              <a:defRPr sz="2142">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20" name="Text Placeholder 4"/>
          <p:cNvSpPr>
            <a:spLocks noGrp="1"/>
          </p:cNvSpPr>
          <p:nvPr>
            <p:ph type="body" sz="quarter" idx="14" hasCustomPrompt="1"/>
          </p:nvPr>
        </p:nvSpPr>
        <p:spPr>
          <a:xfrm>
            <a:off x="1327964" y="3537046"/>
            <a:ext cx="8514889" cy="549371"/>
          </a:xfrm>
          <a:solidFill>
            <a:schemeClr val="bg1">
              <a:lumMod val="95000"/>
              <a:alpha val="90000"/>
            </a:schemeClr>
          </a:solidFill>
        </p:spPr>
        <p:txBody>
          <a:bodyPr lIns="180000" tIns="180000" rIns="180000" bIns="180000" anchor="ctr" anchorCtr="0"/>
          <a:lstStyle>
            <a:lvl1pPr marL="0" indent="0">
              <a:buNone/>
              <a:defRPr sz="1683"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1327323" y="4090245"/>
            <a:ext cx="8514889" cy="549371"/>
          </a:xfrm>
          <a:solidFill>
            <a:schemeClr val="bg1">
              <a:lumMod val="95000"/>
              <a:alpha val="90000"/>
            </a:schemeClr>
          </a:solidFill>
        </p:spPr>
        <p:txBody>
          <a:bodyPr lIns="180000" tIns="180000" rIns="180000" bIns="180000" anchor="ctr" anchorCtr="0"/>
          <a:lstStyle>
            <a:lvl1pPr marL="0" indent="0">
              <a:buNone/>
              <a:defRPr sz="1683">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883535" y="1031762"/>
            <a:ext cx="2203313" cy="2203000"/>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1327323" y="4643444"/>
            <a:ext cx="8514889" cy="603826"/>
          </a:xfrm>
          <a:solidFill>
            <a:schemeClr val="bg1">
              <a:lumMod val="95000"/>
              <a:alpha val="90000"/>
            </a:schemeClr>
          </a:solidFill>
        </p:spPr>
        <p:txBody>
          <a:bodyPr lIns="180000" tIns="180000" rIns="180000" bIns="180000" anchor="t" anchorCtr="0">
            <a:spAutoFit/>
          </a:bodyPr>
          <a:lstStyle>
            <a:lvl1pPr marL="0" indent="0">
              <a:buNone/>
              <a:defRPr sz="1683">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5" name="Text Placeholder 9"/>
          <p:cNvSpPr txBox="1">
            <a:spLocks/>
          </p:cNvSpPr>
          <p:nvPr userDrawn="1"/>
        </p:nvSpPr>
        <p:spPr>
          <a:xfrm>
            <a:off x="10726462" y="4261054"/>
            <a:ext cx="1706081" cy="1245019"/>
          </a:xfrm>
          <a:prstGeom prst="rect">
            <a:avLst/>
          </a:prstGeom>
          <a:solidFill>
            <a:srgbClr val="0071BC"/>
          </a:solidFill>
        </p:spPr>
        <p:txBody>
          <a:bodyPr vert="horz" lIns="104945" tIns="78709" rIns="0" bIns="0" rtlCol="0">
            <a:normAutofit/>
          </a:bodyPr>
          <a:lstStyle>
            <a:lvl1pPr marL="0" marR="0" indent="0" algn="l" defTabSz="914363" rtl="0" eaLnBrk="1" fontAlgn="auto" latinLnBrk="0" hangingPunct="1">
              <a:lnSpc>
                <a:spcPct val="100000"/>
              </a:lnSpc>
              <a:spcBef>
                <a:spcPct val="20000"/>
              </a:spcBef>
              <a:spcAft>
                <a:spcPts val="0"/>
              </a:spcAft>
              <a:buClrTx/>
              <a:buSzPct val="80000"/>
              <a:buFontTx/>
              <a:buNone/>
              <a:tabLst/>
              <a:defRPr sz="1866" kern="1200" spc="-70" baseline="0">
                <a:solidFill>
                  <a:schemeClr val="tx1"/>
                </a:solidFill>
                <a:latin typeface="Segoe UI Light" panose="020B0502040204020203" pitchFamily="34" charset="0"/>
                <a:ea typeface="+mn-ea"/>
                <a:cs typeface="Segoe UI Light" panose="020B0502040204020203" pitchFamily="34" charset="0"/>
              </a:defRPr>
            </a:lvl1pPr>
            <a:lvl2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2pPr>
            <a:lvl3pPr marL="0" marR="0" indent="0" algn="l" defTabSz="914363" rtl="0" eaLnBrk="1" fontAlgn="auto" latinLnBrk="0" hangingPunct="1">
              <a:lnSpc>
                <a:spcPct val="90000"/>
              </a:lnSpc>
              <a:spcBef>
                <a:spcPct val="20000"/>
              </a:spcBef>
              <a:spcAft>
                <a:spcPts val="0"/>
              </a:spcAft>
              <a:buClrTx/>
              <a:buSzPct val="90000"/>
              <a:buFontTx/>
              <a:buNone/>
              <a:tabLst>
                <a:tab pos="798513" algn="l"/>
              </a:tabLst>
              <a:defRPr sz="1866" kern="1200" spc="0" baseline="0">
                <a:gradFill>
                  <a:gsLst>
                    <a:gs pos="1250">
                      <a:schemeClr val="bg2"/>
                    </a:gs>
                    <a:gs pos="100000">
                      <a:schemeClr val="bg2"/>
                    </a:gs>
                  </a:gsLst>
                  <a:lin ang="5400000" scaled="0"/>
                </a:gradFill>
                <a:latin typeface="Segoe Pro Light"/>
                <a:ea typeface="+mn-ea"/>
                <a:cs typeface="+mn-cs"/>
              </a:defRPr>
            </a:lvl3pPr>
            <a:lvl4pPr marL="0" marR="0" indent="0" algn="l" defTabSz="914363" rtl="0" eaLnBrk="1" fontAlgn="auto" latinLnBrk="0" hangingPunct="1">
              <a:lnSpc>
                <a:spcPct val="90000"/>
              </a:lnSpc>
              <a:spcBef>
                <a:spcPct val="20000"/>
              </a:spcBef>
              <a:spcAft>
                <a:spcPts val="0"/>
              </a:spcAft>
              <a:buClrTx/>
              <a:buSzPct val="90000"/>
              <a:buFontTx/>
              <a:buNone/>
              <a:tabLst/>
              <a:defRPr sz="1866" kern="1200" spc="0" baseline="0">
                <a:gradFill>
                  <a:gsLst>
                    <a:gs pos="1250">
                      <a:schemeClr val="bg2"/>
                    </a:gs>
                    <a:gs pos="100000">
                      <a:schemeClr val="bg2"/>
                    </a:gs>
                  </a:gsLst>
                  <a:lin ang="5400000" scaled="0"/>
                </a:gradFill>
                <a:latin typeface="Segoe Pro Light"/>
                <a:ea typeface="+mn-ea"/>
                <a:cs typeface="+mn-cs"/>
              </a:defRPr>
            </a:lvl4pPr>
            <a:lvl5pPr marL="0" marR="0" indent="0" algn="l" defTabSz="914363" rtl="0" eaLnBrk="1" fontAlgn="auto" latinLnBrk="0" hangingPunct="1">
              <a:lnSpc>
                <a:spcPct val="90000"/>
              </a:lnSpc>
              <a:spcBef>
                <a:spcPct val="20000"/>
              </a:spcBef>
              <a:spcAft>
                <a:spcPts val="0"/>
              </a:spcAft>
              <a:buClrTx/>
              <a:buSzPct val="90000"/>
              <a:buFontTx/>
              <a:buNone/>
              <a:tabLst>
                <a:tab pos="1255713" algn="l"/>
              </a:tabLst>
              <a:defRPr sz="1866" kern="1200" spc="0" baseline="0">
                <a:gradFill>
                  <a:gsLst>
                    <a:gs pos="1250">
                      <a:schemeClr val="bg2"/>
                    </a:gs>
                    <a:gs pos="100000">
                      <a:schemeClr val="bg2"/>
                    </a:gs>
                  </a:gsLst>
                  <a:lin ang="5400000" scaled="0"/>
                </a:gradFill>
                <a:latin typeface="Segoe Pro Ligh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377" dirty="0"/>
          </a:p>
        </p:txBody>
      </p:sp>
      <p:pic>
        <p:nvPicPr>
          <p:cNvPr id="26" name="Picture 4" descr="http://www.matthiaseinig.de/wp-content/2013/11/SPSStockholm.png"/>
          <p:cNvPicPr>
            <a:picLocks noChangeAspect="1" noChangeArrowheads="1"/>
          </p:cNvPicPr>
          <p:nvPr userDrawn="1"/>
        </p:nvPicPr>
        <p:blipFill rotWithShape="1">
          <a:blip r:embed="rId6">
            <a:extLst>
              <a:ext uri="{28A0092B-C50C-407E-A947-70E740481C1C}">
                <a14:useLocalDpi xmlns:a14="http://schemas.microsoft.com/office/drawing/2010/main" val="0"/>
              </a:ext>
            </a:extLst>
          </a:blip>
          <a:srcRect b="20499"/>
          <a:stretch/>
        </p:blipFill>
        <p:spPr bwMode="auto">
          <a:xfrm>
            <a:off x="10960768" y="4349067"/>
            <a:ext cx="1262967" cy="1003933"/>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userDrawn="1"/>
        </p:nvSpPr>
        <p:spPr>
          <a:xfrm>
            <a:off x="10726461" y="5714627"/>
            <a:ext cx="1710015" cy="406975"/>
          </a:xfrm>
          <a:prstGeom prst="rect">
            <a:avLst/>
          </a:prstGeom>
          <a:solidFill>
            <a:schemeClr val="bg1">
              <a:lumMod val="95000"/>
              <a:alpha val="85000"/>
            </a:schemeClr>
          </a:solidFill>
        </p:spPr>
        <p:txBody>
          <a:bodyPr wrap="square" lIns="137688" tIns="82613" rIns="137688" bIns="82613" rtlCol="0">
            <a:spAutoFit/>
          </a:bodyPr>
          <a:lstStyle/>
          <a:p>
            <a:pPr algn="r"/>
            <a:r>
              <a:rPr lang="es-ES" sz="1530" spc="-54" dirty="0">
                <a:gradFill>
                  <a:gsLst>
                    <a:gs pos="2917">
                      <a:schemeClr val="bg2"/>
                    </a:gs>
                    <a:gs pos="95000">
                      <a:schemeClr val="bg2"/>
                    </a:gs>
                  </a:gsLst>
                  <a:lin ang="5400000" scaled="0"/>
                </a:gradFill>
                <a:latin typeface="+mj-lt"/>
              </a:rPr>
              <a:t>#</a:t>
            </a:r>
            <a:r>
              <a:rPr lang="en-US" sz="1530" spc="-54"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7"/>
          <a:stretch>
            <a:fillRect/>
          </a:stretch>
        </p:blipFill>
        <p:spPr>
          <a:xfrm>
            <a:off x="10867375" y="5838528"/>
            <a:ext cx="354981" cy="288557"/>
          </a:xfrm>
          <a:prstGeom prst="rect">
            <a:avLst/>
          </a:prstGeom>
        </p:spPr>
      </p:pic>
    </p:spTree>
    <p:extLst>
      <p:ext uri="{BB962C8B-B14F-4D97-AF65-F5344CB8AC3E}">
        <p14:creationId xmlns:p14="http://schemas.microsoft.com/office/powerpoint/2010/main" val="336461577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peaker for two">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srcRect r="2907" b="2752"/>
          <a:stretch/>
        </p:blipFill>
        <p:spPr>
          <a:xfrm>
            <a:off x="1" y="0"/>
            <a:ext cx="12436475" cy="7005790"/>
          </a:xfrm>
          <a:prstGeom prst="rect">
            <a:avLst/>
          </a:prstGeom>
        </p:spPr>
      </p:pic>
      <p:sp>
        <p:nvSpPr>
          <p:cNvPr id="11" name="Text Placeholder 4"/>
          <p:cNvSpPr>
            <a:spLocks noGrp="1"/>
          </p:cNvSpPr>
          <p:nvPr>
            <p:ph type="body" sz="quarter" idx="11" hasCustomPrompt="1"/>
          </p:nvPr>
        </p:nvSpPr>
        <p:spPr>
          <a:xfrm>
            <a:off x="2455951" y="1036031"/>
            <a:ext cx="3562415" cy="637131"/>
          </a:xfrm>
          <a:solidFill>
            <a:schemeClr val="bg1">
              <a:lumMod val="95000"/>
              <a:alpha val="90000"/>
            </a:schemeClr>
          </a:solidFill>
        </p:spPr>
        <p:txBody>
          <a:bodyPr lIns="180000" tIns="180000" rIns="180000" bIns="180000" anchor="ctr" anchorCtr="0">
            <a:noAutofit/>
          </a:bodyPr>
          <a:lstStyle>
            <a:lvl1pPr marL="0" indent="0">
              <a:buNone/>
              <a:defRPr sz="1989"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12" name="Text Placeholder 4"/>
          <p:cNvSpPr>
            <a:spLocks noGrp="1"/>
          </p:cNvSpPr>
          <p:nvPr>
            <p:ph type="body" sz="quarter" idx="12" hasCustomPrompt="1"/>
          </p:nvPr>
        </p:nvSpPr>
        <p:spPr>
          <a:xfrm>
            <a:off x="2455951" y="1758187"/>
            <a:ext cx="3562415" cy="370177"/>
          </a:xfrm>
          <a:solidFill>
            <a:schemeClr val="bg1">
              <a:lumMod val="95000"/>
              <a:alpha val="90000"/>
            </a:schemeClr>
          </a:solidFill>
        </p:spPr>
        <p:txBody>
          <a:bodyPr lIns="180000" tIns="180000" rIns="180000" bIns="180000" anchor="ctr" anchorCtr="0">
            <a:noAutofit/>
          </a:bodyPr>
          <a:lstStyle>
            <a:lvl1pPr marL="0" indent="0">
              <a:buNone/>
              <a:defRPr sz="1224"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13"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18493" y="3310515"/>
            <a:ext cx="490676" cy="293170"/>
          </a:xfrm>
          <a:prstGeom prst="rect">
            <a:avLst/>
          </a:prstGeom>
          <a:noFill/>
          <a:ln>
            <a:noFill/>
          </a:ln>
        </p:spPr>
      </p:pic>
      <p:pic>
        <p:nvPicPr>
          <p:cNvPr id="14"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96155" y="2866976"/>
            <a:ext cx="417571" cy="443540"/>
          </a:xfrm>
          <a:prstGeom prst="rect">
            <a:avLst/>
          </a:prstGeom>
        </p:spPr>
      </p:pic>
      <p:sp>
        <p:nvSpPr>
          <p:cNvPr id="20" name="Text Placeholder 4"/>
          <p:cNvSpPr>
            <a:spLocks noGrp="1"/>
          </p:cNvSpPr>
          <p:nvPr>
            <p:ph type="body" sz="quarter" idx="14" hasCustomPrompt="1"/>
          </p:nvPr>
        </p:nvSpPr>
        <p:spPr>
          <a:xfrm>
            <a:off x="739760" y="2866976"/>
            <a:ext cx="5278606" cy="366021"/>
          </a:xfrm>
          <a:solidFill>
            <a:schemeClr val="bg1">
              <a:lumMod val="95000"/>
              <a:alpha val="90000"/>
            </a:schemeClr>
          </a:solidFill>
        </p:spPr>
        <p:txBody>
          <a:bodyPr lIns="180000" tIns="180000" rIns="180000" bIns="180000" anchor="ctr" anchorCtr="0"/>
          <a:lstStyle>
            <a:lvl1pPr marL="0" indent="0">
              <a:buNone/>
              <a:defRPr sz="1224"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21" name="Text Placeholder 4"/>
          <p:cNvSpPr>
            <a:spLocks noGrp="1"/>
          </p:cNvSpPr>
          <p:nvPr>
            <p:ph type="body" sz="quarter" idx="15" hasCustomPrompt="1"/>
          </p:nvPr>
        </p:nvSpPr>
        <p:spPr>
          <a:xfrm>
            <a:off x="739760" y="3236518"/>
            <a:ext cx="5278606" cy="367167"/>
          </a:xfrm>
          <a:solidFill>
            <a:schemeClr val="bg1">
              <a:lumMod val="95000"/>
              <a:alpha val="90000"/>
            </a:schemeClr>
          </a:solidFill>
        </p:spPr>
        <p:txBody>
          <a:bodyPr lIns="180000" tIns="180000" rIns="180000" bIns="180000" anchor="ctr" anchorCtr="0"/>
          <a:lstStyle>
            <a:lvl1pPr marL="0" indent="0">
              <a:buNone/>
              <a:defRPr sz="1224">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22" name="Marcador de posición de imagen 6"/>
          <p:cNvSpPr>
            <a:spLocks noGrp="1"/>
          </p:cNvSpPr>
          <p:nvPr>
            <p:ph type="pic" sz="quarter" idx="16" hasCustomPrompt="1"/>
          </p:nvPr>
        </p:nvSpPr>
        <p:spPr>
          <a:xfrm>
            <a:off x="747339" y="1031762"/>
            <a:ext cx="1441200" cy="153082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23" name="Text Placeholder 4"/>
          <p:cNvSpPr>
            <a:spLocks noGrp="1"/>
          </p:cNvSpPr>
          <p:nvPr>
            <p:ph type="body" sz="quarter" idx="17" hasCustomPrompt="1"/>
          </p:nvPr>
        </p:nvSpPr>
        <p:spPr>
          <a:xfrm>
            <a:off x="739760" y="3603686"/>
            <a:ext cx="5278606" cy="540260"/>
          </a:xfrm>
          <a:solidFill>
            <a:schemeClr val="bg1">
              <a:lumMod val="95000"/>
              <a:alpha val="90000"/>
            </a:schemeClr>
          </a:solidFill>
        </p:spPr>
        <p:txBody>
          <a:bodyPr wrap="square" lIns="180000" tIns="180000" rIns="180000" bIns="180000" anchor="t" anchorCtr="0">
            <a:spAutoFit/>
          </a:bodyPr>
          <a:lstStyle>
            <a:lvl1pPr marL="0" indent="0">
              <a:buNone/>
              <a:defRPr sz="1224">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28" name="CuadroTexto 27"/>
          <p:cNvSpPr txBox="1"/>
          <p:nvPr userDrawn="1"/>
        </p:nvSpPr>
        <p:spPr>
          <a:xfrm>
            <a:off x="10722527" y="112601"/>
            <a:ext cx="1710015" cy="406975"/>
          </a:xfrm>
          <a:prstGeom prst="rect">
            <a:avLst/>
          </a:prstGeom>
          <a:solidFill>
            <a:schemeClr val="bg1">
              <a:lumMod val="95000"/>
              <a:alpha val="85000"/>
            </a:schemeClr>
          </a:solidFill>
        </p:spPr>
        <p:txBody>
          <a:bodyPr wrap="square" lIns="137688" tIns="82613" rIns="137688" bIns="82613" rtlCol="0">
            <a:spAutoFit/>
          </a:bodyPr>
          <a:lstStyle/>
          <a:p>
            <a:pPr algn="r"/>
            <a:r>
              <a:rPr lang="es-ES" sz="1530" spc="-54" dirty="0">
                <a:gradFill>
                  <a:gsLst>
                    <a:gs pos="2917">
                      <a:schemeClr val="bg2"/>
                    </a:gs>
                    <a:gs pos="95000">
                      <a:schemeClr val="bg2"/>
                    </a:gs>
                  </a:gsLst>
                  <a:lin ang="5400000" scaled="0"/>
                </a:gradFill>
                <a:latin typeface="+mj-lt"/>
              </a:rPr>
              <a:t>#</a:t>
            </a:r>
            <a:r>
              <a:rPr lang="en-US" sz="1530" spc="-54" noProof="0" dirty="0">
                <a:gradFill>
                  <a:gsLst>
                    <a:gs pos="2917">
                      <a:schemeClr val="bg2"/>
                    </a:gs>
                    <a:gs pos="95000">
                      <a:schemeClr val="bg2"/>
                    </a:gs>
                  </a:gsLst>
                  <a:lin ang="5400000" scaled="0"/>
                </a:gradFill>
                <a:latin typeface="+mj-lt"/>
              </a:rPr>
              <a:t>spsmad</a:t>
            </a:r>
          </a:p>
        </p:txBody>
      </p:sp>
      <p:pic>
        <p:nvPicPr>
          <p:cNvPr id="29" name="Imagen 28"/>
          <p:cNvPicPr>
            <a:picLocks noChangeAspect="1"/>
          </p:cNvPicPr>
          <p:nvPr userDrawn="1"/>
        </p:nvPicPr>
        <p:blipFill>
          <a:blip r:embed="rId6"/>
          <a:stretch>
            <a:fillRect/>
          </a:stretch>
        </p:blipFill>
        <p:spPr>
          <a:xfrm>
            <a:off x="10863442" y="236502"/>
            <a:ext cx="354981" cy="288557"/>
          </a:xfrm>
          <a:prstGeom prst="rect">
            <a:avLst/>
          </a:prstGeom>
        </p:spPr>
      </p:pic>
      <p:sp>
        <p:nvSpPr>
          <p:cNvPr id="16" name="Text Placeholder 4"/>
          <p:cNvSpPr>
            <a:spLocks noGrp="1"/>
          </p:cNvSpPr>
          <p:nvPr>
            <p:ph type="body" sz="quarter" idx="18" hasCustomPrompt="1"/>
          </p:nvPr>
        </p:nvSpPr>
        <p:spPr>
          <a:xfrm>
            <a:off x="2455951" y="2192413"/>
            <a:ext cx="3562415" cy="370177"/>
          </a:xfrm>
          <a:solidFill>
            <a:schemeClr val="bg1">
              <a:lumMod val="95000"/>
              <a:alpha val="90000"/>
            </a:schemeClr>
          </a:solidFill>
        </p:spPr>
        <p:txBody>
          <a:bodyPr lIns="180000" tIns="180000" rIns="180000" bIns="180000" anchor="ctr" anchorCtr="0">
            <a:noAutofit/>
          </a:bodyPr>
          <a:lstStyle>
            <a:lvl1pPr marL="0" indent="0">
              <a:buNone/>
              <a:defRPr sz="1224"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
        <p:nvSpPr>
          <p:cNvPr id="43" name="Text Placeholder 4"/>
          <p:cNvSpPr>
            <a:spLocks noGrp="1"/>
          </p:cNvSpPr>
          <p:nvPr>
            <p:ph type="body" sz="quarter" idx="19" hasCustomPrompt="1"/>
          </p:nvPr>
        </p:nvSpPr>
        <p:spPr>
          <a:xfrm>
            <a:off x="8355884" y="1041483"/>
            <a:ext cx="3562415" cy="637131"/>
          </a:xfrm>
          <a:solidFill>
            <a:schemeClr val="bg1">
              <a:lumMod val="95000"/>
              <a:alpha val="90000"/>
            </a:schemeClr>
          </a:solidFill>
        </p:spPr>
        <p:txBody>
          <a:bodyPr lIns="180000" tIns="180000" rIns="180000" bIns="180000" anchor="ctr" anchorCtr="0">
            <a:noAutofit/>
          </a:bodyPr>
          <a:lstStyle>
            <a:lvl1pPr marL="0" indent="0">
              <a:buNone/>
              <a:defRPr sz="1989"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Name</a:t>
            </a:r>
          </a:p>
        </p:txBody>
      </p:sp>
      <p:sp>
        <p:nvSpPr>
          <p:cNvPr id="44" name="Text Placeholder 4"/>
          <p:cNvSpPr>
            <a:spLocks noGrp="1"/>
          </p:cNvSpPr>
          <p:nvPr>
            <p:ph type="body" sz="quarter" idx="20" hasCustomPrompt="1"/>
          </p:nvPr>
        </p:nvSpPr>
        <p:spPr>
          <a:xfrm>
            <a:off x="8355884" y="1763639"/>
            <a:ext cx="3562415" cy="370177"/>
          </a:xfrm>
          <a:solidFill>
            <a:schemeClr val="bg1">
              <a:lumMod val="95000"/>
              <a:alpha val="90000"/>
            </a:schemeClr>
          </a:solidFill>
        </p:spPr>
        <p:txBody>
          <a:bodyPr lIns="180000" tIns="180000" rIns="180000" bIns="180000" anchor="ctr" anchorCtr="0">
            <a:noAutofit/>
          </a:bodyPr>
          <a:lstStyle>
            <a:lvl1pPr marL="0" indent="0">
              <a:buNone/>
              <a:defRPr sz="1224"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Title</a:t>
            </a:r>
          </a:p>
        </p:txBody>
      </p:sp>
      <p:pic>
        <p:nvPicPr>
          <p:cNvPr id="45" name="Picture 4" descr="http://leonhunter.com/blog/wp-content/uploads/2012/09/twitte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118426" y="3315967"/>
            <a:ext cx="490676" cy="293170"/>
          </a:xfrm>
          <a:prstGeom prst="rect">
            <a:avLst/>
          </a:prstGeom>
          <a:noFill/>
          <a:ln>
            <a:noFill/>
          </a:ln>
        </p:spPr>
      </p:pic>
      <p:pic>
        <p:nvPicPr>
          <p:cNvPr id="46"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196088" y="2872428"/>
            <a:ext cx="417571" cy="443540"/>
          </a:xfrm>
          <a:prstGeom prst="rect">
            <a:avLst/>
          </a:prstGeom>
        </p:spPr>
      </p:pic>
      <p:sp>
        <p:nvSpPr>
          <p:cNvPr id="47" name="Text Placeholder 4"/>
          <p:cNvSpPr>
            <a:spLocks noGrp="1"/>
          </p:cNvSpPr>
          <p:nvPr>
            <p:ph type="body" sz="quarter" idx="21" hasCustomPrompt="1"/>
          </p:nvPr>
        </p:nvSpPr>
        <p:spPr>
          <a:xfrm>
            <a:off x="6639691" y="2872428"/>
            <a:ext cx="5278606" cy="366021"/>
          </a:xfrm>
          <a:solidFill>
            <a:schemeClr val="bg1">
              <a:lumMod val="95000"/>
              <a:alpha val="90000"/>
            </a:schemeClr>
          </a:solidFill>
        </p:spPr>
        <p:txBody>
          <a:bodyPr lIns="180000" tIns="180000" rIns="180000" bIns="180000" anchor="ctr" anchorCtr="0"/>
          <a:lstStyle>
            <a:lvl1pPr marL="0" indent="0">
              <a:buNone/>
              <a:defRPr sz="1224" baseline="0">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Blog</a:t>
            </a:r>
          </a:p>
        </p:txBody>
      </p:sp>
      <p:sp>
        <p:nvSpPr>
          <p:cNvPr id="48" name="Text Placeholder 4"/>
          <p:cNvSpPr>
            <a:spLocks noGrp="1"/>
          </p:cNvSpPr>
          <p:nvPr>
            <p:ph type="body" sz="quarter" idx="22" hasCustomPrompt="1"/>
          </p:nvPr>
        </p:nvSpPr>
        <p:spPr>
          <a:xfrm>
            <a:off x="6639691" y="3241970"/>
            <a:ext cx="5278606" cy="367167"/>
          </a:xfrm>
          <a:solidFill>
            <a:schemeClr val="bg1">
              <a:lumMod val="95000"/>
              <a:alpha val="90000"/>
            </a:schemeClr>
          </a:solidFill>
        </p:spPr>
        <p:txBody>
          <a:bodyPr lIns="180000" tIns="180000" rIns="180000" bIns="180000" anchor="ctr" anchorCtr="0"/>
          <a:lstStyle>
            <a:lvl1pPr marL="0" indent="0">
              <a:buNone/>
              <a:defRPr sz="1224">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Twitter</a:t>
            </a:r>
          </a:p>
        </p:txBody>
      </p:sp>
      <p:sp>
        <p:nvSpPr>
          <p:cNvPr id="49" name="Marcador de posición de imagen 6"/>
          <p:cNvSpPr>
            <a:spLocks noGrp="1"/>
          </p:cNvSpPr>
          <p:nvPr>
            <p:ph type="pic" sz="quarter" idx="23" hasCustomPrompt="1"/>
          </p:nvPr>
        </p:nvSpPr>
        <p:spPr>
          <a:xfrm>
            <a:off x="6647272" y="1037214"/>
            <a:ext cx="1441200" cy="1530828"/>
          </a:xfrm>
          <a:blipFill>
            <a:blip r:embed="rId5"/>
            <a:stretch>
              <a:fillRect/>
            </a:stretch>
          </a:blipFill>
        </p:spPr>
        <p:txBody>
          <a:bodyPr/>
          <a:lstStyle>
            <a:lvl1pPr>
              <a:defRPr/>
            </a:lvl1pPr>
          </a:lstStyle>
          <a:p>
            <a:r>
              <a:rPr lang="es-ES" dirty="0"/>
              <a:t>Speaker </a:t>
            </a:r>
            <a:r>
              <a:rPr lang="es-ES" dirty="0" err="1"/>
              <a:t>picture</a:t>
            </a:r>
            <a:endParaRPr lang="es-ES" dirty="0"/>
          </a:p>
        </p:txBody>
      </p:sp>
      <p:sp>
        <p:nvSpPr>
          <p:cNvPr id="50" name="Text Placeholder 4"/>
          <p:cNvSpPr>
            <a:spLocks noGrp="1"/>
          </p:cNvSpPr>
          <p:nvPr>
            <p:ph type="body" sz="quarter" idx="24" hasCustomPrompt="1"/>
          </p:nvPr>
        </p:nvSpPr>
        <p:spPr>
          <a:xfrm>
            <a:off x="6639691" y="3609138"/>
            <a:ext cx="5278606" cy="540260"/>
          </a:xfrm>
          <a:solidFill>
            <a:schemeClr val="bg1">
              <a:lumMod val="95000"/>
              <a:alpha val="90000"/>
            </a:schemeClr>
          </a:solidFill>
        </p:spPr>
        <p:txBody>
          <a:bodyPr wrap="square" lIns="180000" tIns="180000" rIns="180000" bIns="180000" anchor="t" anchorCtr="0">
            <a:spAutoFit/>
          </a:bodyPr>
          <a:lstStyle>
            <a:lvl1pPr marL="0" indent="0">
              <a:buNone/>
              <a:defRPr sz="1224">
                <a:solidFill>
                  <a:srgbClr val="333333"/>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About me…</a:t>
            </a:r>
          </a:p>
        </p:txBody>
      </p:sp>
      <p:sp>
        <p:nvSpPr>
          <p:cNvPr id="51" name="Text Placeholder 4"/>
          <p:cNvSpPr>
            <a:spLocks noGrp="1"/>
          </p:cNvSpPr>
          <p:nvPr>
            <p:ph type="body" sz="quarter" idx="25" hasCustomPrompt="1"/>
          </p:nvPr>
        </p:nvSpPr>
        <p:spPr>
          <a:xfrm>
            <a:off x="8355884" y="2197865"/>
            <a:ext cx="3562415" cy="370177"/>
          </a:xfrm>
          <a:solidFill>
            <a:schemeClr val="bg1">
              <a:lumMod val="95000"/>
              <a:alpha val="90000"/>
            </a:schemeClr>
          </a:solidFill>
        </p:spPr>
        <p:txBody>
          <a:bodyPr lIns="180000" tIns="180000" rIns="180000" bIns="180000" anchor="ctr" anchorCtr="0">
            <a:noAutofit/>
          </a:bodyPr>
          <a:lstStyle>
            <a:lvl1pPr marL="0" indent="0">
              <a:buNone/>
              <a:defRPr sz="1224" baseline="0">
                <a:solidFill>
                  <a:srgbClr val="333333"/>
                </a:solidFill>
                <a:latin typeface="+mj-lt"/>
                <a:cs typeface="Segoe UI Light"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Speaker Company</a:t>
            </a:r>
          </a:p>
        </p:txBody>
      </p:sp>
    </p:spTree>
    <p:extLst>
      <p:ext uri="{BB962C8B-B14F-4D97-AF65-F5344CB8AC3E}">
        <p14:creationId xmlns:p14="http://schemas.microsoft.com/office/powerpoint/2010/main" val="180339380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ponsors (mandatory)">
    <p:spTree>
      <p:nvGrpSpPr>
        <p:cNvPr id="1" name=""/>
        <p:cNvGrpSpPr/>
        <p:nvPr/>
      </p:nvGrpSpPr>
      <p:grpSpPr>
        <a:xfrm>
          <a:off x="0" y="0"/>
          <a:ext cx="0" cy="0"/>
          <a:chOff x="0" y="0"/>
          <a:chExt cx="0" cy="0"/>
        </a:xfrm>
      </p:grpSpPr>
      <p:sp>
        <p:nvSpPr>
          <p:cNvPr id="28" name="Rectángulo 27"/>
          <p:cNvSpPr/>
          <p:nvPr userDrawn="1"/>
        </p:nvSpPr>
        <p:spPr>
          <a:xfrm>
            <a:off x="4801764" y="278821"/>
            <a:ext cx="5233612" cy="421975"/>
          </a:xfrm>
          <a:prstGeom prst="rect">
            <a:avLst/>
          </a:prstGeom>
        </p:spPr>
        <p:txBody>
          <a:bodyPr wrap="none">
            <a:spAutoFit/>
          </a:bodyPr>
          <a:lstStyle/>
          <a:p>
            <a:r>
              <a:rPr lang="en-GB" sz="2142" u="sng" dirty="0">
                <a:solidFill>
                  <a:srgbClr val="CCA202"/>
                </a:solidFill>
                <a:latin typeface="Segoe UI Light" panose="020B0502040204020203" pitchFamily="34" charset="0"/>
                <a:cs typeface="Segoe UI Light" panose="020B0502040204020203" pitchFamily="34" charset="0"/>
              </a:rPr>
              <a:t>Gold sponsors        ______________                </a:t>
            </a:r>
            <a:endParaRPr lang="en-US" sz="2142" u="sng" dirty="0">
              <a:solidFill>
                <a:srgbClr val="CCA202"/>
              </a:solidFill>
            </a:endParaRPr>
          </a:p>
        </p:txBody>
      </p:sp>
      <p:sp>
        <p:nvSpPr>
          <p:cNvPr id="11" name="Rectángulo 10"/>
          <p:cNvSpPr/>
          <p:nvPr userDrawn="1"/>
        </p:nvSpPr>
        <p:spPr>
          <a:xfrm>
            <a:off x="366006" y="2823168"/>
            <a:ext cx="3773277" cy="421975"/>
          </a:xfrm>
          <a:prstGeom prst="rect">
            <a:avLst/>
          </a:prstGeom>
        </p:spPr>
        <p:txBody>
          <a:bodyPr wrap="none">
            <a:spAutoFit/>
          </a:bodyPr>
          <a:lstStyle/>
          <a:p>
            <a:r>
              <a:rPr lang="en-GB" sz="2142" u="sng" dirty="0">
                <a:solidFill>
                  <a:schemeClr val="bg1">
                    <a:lumMod val="65000"/>
                  </a:schemeClr>
                </a:solidFill>
                <a:latin typeface="Segoe UI Light" panose="020B0502040204020203" pitchFamily="34" charset="0"/>
                <a:cs typeface="Segoe UI Light" panose="020B0502040204020203" pitchFamily="34" charset="0"/>
              </a:rPr>
              <a:t>Silver sponsors                         </a:t>
            </a:r>
            <a:endParaRPr lang="en-US" sz="2142" u="sng" dirty="0">
              <a:solidFill>
                <a:schemeClr val="bg1">
                  <a:lumMod val="65000"/>
                </a:schemeClr>
              </a:solidFill>
            </a:endParaRPr>
          </a:p>
        </p:txBody>
      </p:sp>
      <p:sp>
        <p:nvSpPr>
          <p:cNvPr id="15" name="Rectángulo 14"/>
          <p:cNvSpPr/>
          <p:nvPr userDrawn="1"/>
        </p:nvSpPr>
        <p:spPr>
          <a:xfrm>
            <a:off x="382751" y="5377228"/>
            <a:ext cx="4423390" cy="421975"/>
          </a:xfrm>
          <a:prstGeom prst="rect">
            <a:avLst/>
          </a:prstGeom>
        </p:spPr>
        <p:txBody>
          <a:bodyPr wrap="none">
            <a:spAutoFit/>
          </a:bodyPr>
          <a:lstStyle/>
          <a:p>
            <a:r>
              <a:rPr lang="en-GB" sz="2142" u="sng" dirty="0">
                <a:solidFill>
                  <a:srgbClr val="EAB062"/>
                </a:solidFill>
                <a:latin typeface="Segoe UI Light" panose="020B0502040204020203" pitchFamily="34" charset="0"/>
                <a:cs typeface="Segoe UI Light" panose="020B0502040204020203" pitchFamily="34" charset="0"/>
              </a:rPr>
              <a:t>Bronze sponsors                               </a:t>
            </a:r>
            <a:endParaRPr lang="en-US" sz="2142" u="sng" dirty="0">
              <a:solidFill>
                <a:srgbClr val="EAB062"/>
              </a:solidFill>
            </a:endParaRPr>
          </a:p>
        </p:txBody>
      </p:sp>
      <p:pic>
        <p:nvPicPr>
          <p:cNvPr id="17" name="Imagen 16"/>
          <p:cNvPicPr>
            <a:picLocks noChangeAspect="1"/>
          </p:cNvPicPr>
          <p:nvPr userDrawn="1"/>
        </p:nvPicPr>
        <p:blipFill>
          <a:blip r:embed="rId2"/>
          <a:stretch>
            <a:fillRect/>
          </a:stretch>
        </p:blipFill>
        <p:spPr>
          <a:xfrm>
            <a:off x="1663127" y="5809521"/>
            <a:ext cx="1313524" cy="1313337"/>
          </a:xfrm>
          <a:prstGeom prst="rect">
            <a:avLst/>
          </a:prstGeom>
        </p:spPr>
      </p:pic>
      <p:pic>
        <p:nvPicPr>
          <p:cNvPr id="20" name="Imagen 19"/>
          <p:cNvPicPr>
            <a:picLocks noChangeAspect="1"/>
          </p:cNvPicPr>
          <p:nvPr userDrawn="1"/>
        </p:nvPicPr>
        <p:blipFill>
          <a:blip r:embed="rId3"/>
          <a:stretch>
            <a:fillRect/>
          </a:stretch>
        </p:blipFill>
        <p:spPr>
          <a:xfrm>
            <a:off x="482947" y="6133146"/>
            <a:ext cx="1089073" cy="544459"/>
          </a:xfrm>
          <a:prstGeom prst="rect">
            <a:avLst/>
          </a:prstGeom>
        </p:spPr>
      </p:pic>
      <p:sp>
        <p:nvSpPr>
          <p:cNvPr id="22" name="Rectángulo 21"/>
          <p:cNvSpPr/>
          <p:nvPr userDrawn="1"/>
        </p:nvSpPr>
        <p:spPr>
          <a:xfrm>
            <a:off x="6668420" y="2823166"/>
            <a:ext cx="3321743" cy="421975"/>
          </a:xfrm>
          <a:prstGeom prst="rect">
            <a:avLst/>
          </a:prstGeom>
        </p:spPr>
        <p:txBody>
          <a:bodyPr wrap="none">
            <a:spAutoFit/>
          </a:bodyPr>
          <a:lstStyle/>
          <a:p>
            <a:r>
              <a:rPr lang="en-GB" sz="2142" u="sng" dirty="0">
                <a:solidFill>
                  <a:schemeClr val="tx2">
                    <a:lumMod val="60000"/>
                    <a:lumOff val="40000"/>
                  </a:schemeClr>
                </a:solidFill>
                <a:latin typeface="Segoe UI Light" panose="020B0502040204020203" pitchFamily="34" charset="0"/>
                <a:cs typeface="Segoe UI Light" panose="020B0502040204020203" pitchFamily="34" charset="0"/>
              </a:rPr>
              <a:t>Collaborate                        </a:t>
            </a:r>
            <a:endParaRPr lang="en-US" sz="2142" u="sng" dirty="0">
              <a:solidFill>
                <a:schemeClr val="tx2">
                  <a:lumMod val="60000"/>
                  <a:lumOff val="40000"/>
                </a:schemeClr>
              </a:solidFill>
            </a:endParaRPr>
          </a:p>
        </p:txBody>
      </p:sp>
      <p:pic>
        <p:nvPicPr>
          <p:cNvPr id="24" name="Imagen 23"/>
          <p:cNvPicPr>
            <a:picLocks noChangeAspect="1"/>
          </p:cNvPicPr>
          <p:nvPr userDrawn="1"/>
        </p:nvPicPr>
        <p:blipFill>
          <a:blip r:embed="rId4"/>
          <a:stretch>
            <a:fillRect/>
          </a:stretch>
        </p:blipFill>
        <p:spPr>
          <a:xfrm>
            <a:off x="6717438" y="3354256"/>
            <a:ext cx="2343353" cy="896136"/>
          </a:xfrm>
          <a:prstGeom prst="rect">
            <a:avLst/>
          </a:prstGeom>
        </p:spPr>
      </p:pic>
      <p:pic>
        <p:nvPicPr>
          <p:cNvPr id="26" name="Imagen 25"/>
          <p:cNvPicPr>
            <a:picLocks noChangeAspect="1"/>
          </p:cNvPicPr>
          <p:nvPr userDrawn="1"/>
        </p:nvPicPr>
        <p:blipFill>
          <a:blip r:embed="rId5"/>
          <a:stretch>
            <a:fillRect/>
          </a:stretch>
        </p:blipFill>
        <p:spPr>
          <a:xfrm>
            <a:off x="9309186" y="3375579"/>
            <a:ext cx="2543760" cy="853489"/>
          </a:xfrm>
          <a:prstGeom prst="rect">
            <a:avLst/>
          </a:prstGeom>
        </p:spPr>
      </p:pic>
      <p:pic>
        <p:nvPicPr>
          <p:cNvPr id="27" name="Imagen 26"/>
          <p:cNvPicPr>
            <a:picLocks noChangeAspect="1"/>
          </p:cNvPicPr>
          <p:nvPr userDrawn="1"/>
        </p:nvPicPr>
        <p:blipFill>
          <a:blip r:embed="rId6"/>
          <a:stretch>
            <a:fillRect/>
          </a:stretch>
        </p:blipFill>
        <p:spPr>
          <a:xfrm>
            <a:off x="6937559" y="4511981"/>
            <a:ext cx="2125971" cy="874812"/>
          </a:xfrm>
          <a:prstGeom prst="rect">
            <a:avLst/>
          </a:prstGeom>
        </p:spPr>
      </p:pic>
      <p:pic>
        <p:nvPicPr>
          <p:cNvPr id="1030" name="Picture 6" descr="Resultado de imagen de cyc">
            <a:hlinkClick r:id="rId7"/>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619237" y="3514768"/>
            <a:ext cx="952783" cy="563650"/>
          </a:xfrm>
          <a:prstGeom prst="rect">
            <a:avLst/>
          </a:prstGeom>
          <a:noFill/>
          <a:extLst>
            <a:ext uri="{909E8E84-426E-40DD-AFC4-6F175D3DCCD1}">
              <a14:hiddenFill xmlns:a14="http://schemas.microsoft.com/office/drawing/2010/main">
                <a:solidFill>
                  <a:srgbClr val="FFFFFF"/>
                </a:solidFill>
              </a14:hiddenFill>
            </a:ext>
          </a:extLst>
        </p:spPr>
      </p:pic>
      <p:pic>
        <p:nvPicPr>
          <p:cNvPr id="47" name="Gráfico 46"/>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2046549" y="3571273"/>
            <a:ext cx="1698970" cy="507145"/>
          </a:xfrm>
          <a:prstGeom prst="rect">
            <a:avLst/>
          </a:prstGeom>
        </p:spPr>
      </p:pic>
      <p:pic>
        <p:nvPicPr>
          <p:cNvPr id="1032" name="Picture 8" descr="K2 "/>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4096434" y="3406078"/>
            <a:ext cx="783059" cy="782947"/>
          </a:xfrm>
          <a:prstGeom prst="rect">
            <a:avLst/>
          </a:prstGeom>
          <a:noFill/>
          <a:extLst>
            <a:ext uri="{909E8E84-426E-40DD-AFC4-6F175D3DCCD1}">
              <a14:hiddenFill xmlns:a14="http://schemas.microsoft.com/office/drawing/2010/main">
                <a:solidFill>
                  <a:srgbClr val="FFFFFF"/>
                </a:solidFill>
              </a14:hiddenFill>
            </a:ext>
          </a:extLst>
        </p:spPr>
      </p:pic>
      <p:pic>
        <p:nvPicPr>
          <p:cNvPr id="49" name="Gráfico 48"/>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366006" y="4236383"/>
            <a:ext cx="2087284" cy="695042"/>
          </a:xfrm>
          <a:prstGeom prst="rect">
            <a:avLst/>
          </a:prstGeom>
        </p:spPr>
      </p:pic>
      <p:pic>
        <p:nvPicPr>
          <p:cNvPr id="51" name="Imagen 50"/>
          <p:cNvPicPr>
            <a:picLocks noChangeAspect="1"/>
          </p:cNvPicPr>
          <p:nvPr userDrawn="1"/>
        </p:nvPicPr>
        <p:blipFill>
          <a:blip r:embed="rId14"/>
          <a:stretch>
            <a:fillRect/>
          </a:stretch>
        </p:blipFill>
        <p:spPr>
          <a:xfrm>
            <a:off x="2771435" y="4077651"/>
            <a:ext cx="2022329" cy="1011022"/>
          </a:xfrm>
          <a:prstGeom prst="rect">
            <a:avLst/>
          </a:prstGeom>
        </p:spPr>
      </p:pic>
      <p:pic>
        <p:nvPicPr>
          <p:cNvPr id="29" name="Imagen 28"/>
          <p:cNvPicPr>
            <a:picLocks noChangeAspect="1"/>
          </p:cNvPicPr>
          <p:nvPr userDrawn="1"/>
        </p:nvPicPr>
        <p:blipFill>
          <a:blip r:embed="rId15"/>
          <a:stretch>
            <a:fillRect/>
          </a:stretch>
        </p:blipFill>
        <p:spPr>
          <a:xfrm>
            <a:off x="9783200" y="4453736"/>
            <a:ext cx="1395565" cy="877555"/>
          </a:xfrm>
          <a:prstGeom prst="rect">
            <a:avLst/>
          </a:prstGeom>
        </p:spPr>
      </p:pic>
      <p:pic>
        <p:nvPicPr>
          <p:cNvPr id="30" name="Imagen 29"/>
          <p:cNvPicPr>
            <a:picLocks noChangeAspect="1"/>
          </p:cNvPicPr>
          <p:nvPr userDrawn="1"/>
        </p:nvPicPr>
        <p:blipFill>
          <a:blip r:embed="rId16"/>
          <a:stretch>
            <a:fillRect/>
          </a:stretch>
        </p:blipFill>
        <p:spPr>
          <a:xfrm>
            <a:off x="6923404" y="5522545"/>
            <a:ext cx="2099930" cy="612392"/>
          </a:xfrm>
          <a:prstGeom prst="rect">
            <a:avLst/>
          </a:prstGeom>
        </p:spPr>
      </p:pic>
      <p:pic>
        <p:nvPicPr>
          <p:cNvPr id="40" name="Imagen 39"/>
          <p:cNvPicPr>
            <a:picLocks noChangeAspect="1"/>
          </p:cNvPicPr>
          <p:nvPr userDrawn="1"/>
        </p:nvPicPr>
        <p:blipFill>
          <a:blip r:embed="rId17"/>
          <a:stretch>
            <a:fillRect/>
          </a:stretch>
        </p:blipFill>
        <p:spPr>
          <a:xfrm>
            <a:off x="9874800" y="5450598"/>
            <a:ext cx="1384223" cy="766850"/>
          </a:xfrm>
          <a:prstGeom prst="rect">
            <a:avLst/>
          </a:prstGeom>
        </p:spPr>
      </p:pic>
      <p:sp>
        <p:nvSpPr>
          <p:cNvPr id="31" name="Rectángulo 30"/>
          <p:cNvSpPr/>
          <p:nvPr userDrawn="1"/>
        </p:nvSpPr>
        <p:spPr>
          <a:xfrm>
            <a:off x="366008" y="291273"/>
            <a:ext cx="3079689" cy="421975"/>
          </a:xfrm>
          <a:prstGeom prst="rect">
            <a:avLst/>
          </a:prstGeom>
        </p:spPr>
        <p:txBody>
          <a:bodyPr wrap="none">
            <a:spAutoFit/>
          </a:bodyPr>
          <a:lstStyle/>
          <a:p>
            <a:r>
              <a:rPr lang="en-GB" sz="2142" u="sng" dirty="0">
                <a:solidFill>
                  <a:schemeClr val="bg2">
                    <a:lumMod val="75000"/>
                  </a:schemeClr>
                </a:solidFill>
                <a:latin typeface="Segoe UI Light" panose="020B0502040204020203" pitchFamily="34" charset="0"/>
                <a:cs typeface="Segoe UI Light" panose="020B0502040204020203" pitchFamily="34" charset="0"/>
              </a:rPr>
              <a:t>Platinum sponsor            </a:t>
            </a:r>
            <a:endParaRPr lang="en-US" sz="2142" u="sng" dirty="0">
              <a:solidFill>
                <a:schemeClr val="bg2">
                  <a:lumMod val="75000"/>
                </a:schemeClr>
              </a:solidFill>
            </a:endParaRPr>
          </a:p>
        </p:txBody>
      </p:sp>
      <p:pic>
        <p:nvPicPr>
          <p:cNvPr id="33" name="Imagen 32"/>
          <p:cNvPicPr>
            <a:picLocks noChangeAspect="1"/>
          </p:cNvPicPr>
          <p:nvPr userDrawn="1"/>
        </p:nvPicPr>
        <p:blipFill>
          <a:blip r:embed="rId18"/>
          <a:stretch>
            <a:fillRect/>
          </a:stretch>
        </p:blipFill>
        <p:spPr>
          <a:xfrm>
            <a:off x="8220658" y="812458"/>
            <a:ext cx="2376743" cy="1188203"/>
          </a:xfrm>
          <a:prstGeom prst="rect">
            <a:avLst/>
          </a:prstGeom>
        </p:spPr>
      </p:pic>
      <p:pic>
        <p:nvPicPr>
          <p:cNvPr id="35" name="Imagen 34"/>
          <p:cNvPicPr>
            <a:picLocks noChangeAspect="1"/>
          </p:cNvPicPr>
          <p:nvPr userDrawn="1"/>
        </p:nvPicPr>
        <p:blipFill>
          <a:blip r:embed="rId19"/>
          <a:stretch>
            <a:fillRect/>
          </a:stretch>
        </p:blipFill>
        <p:spPr>
          <a:xfrm>
            <a:off x="5255335" y="1693740"/>
            <a:ext cx="2188337" cy="1094014"/>
          </a:xfrm>
          <a:prstGeom prst="rect">
            <a:avLst/>
          </a:prstGeom>
        </p:spPr>
      </p:pic>
      <p:pic>
        <p:nvPicPr>
          <p:cNvPr id="43" name="Imagen 42"/>
          <p:cNvPicPr>
            <a:picLocks noChangeAspect="1"/>
          </p:cNvPicPr>
          <p:nvPr userDrawn="1"/>
        </p:nvPicPr>
        <p:blipFill>
          <a:blip r:embed="rId20"/>
          <a:stretch>
            <a:fillRect/>
          </a:stretch>
        </p:blipFill>
        <p:spPr>
          <a:xfrm>
            <a:off x="5457169" y="958425"/>
            <a:ext cx="1784668" cy="892208"/>
          </a:xfrm>
          <a:prstGeom prst="rect">
            <a:avLst/>
          </a:prstGeom>
        </p:spPr>
      </p:pic>
      <p:pic>
        <p:nvPicPr>
          <p:cNvPr id="3" name="Imagen 2"/>
          <p:cNvPicPr>
            <a:picLocks noChangeAspect="1"/>
          </p:cNvPicPr>
          <p:nvPr userDrawn="1"/>
        </p:nvPicPr>
        <p:blipFill>
          <a:blip r:embed="rId21"/>
          <a:stretch>
            <a:fillRect/>
          </a:stretch>
        </p:blipFill>
        <p:spPr>
          <a:xfrm>
            <a:off x="355417" y="1075905"/>
            <a:ext cx="3991511" cy="982386"/>
          </a:xfrm>
          <a:prstGeom prst="rect">
            <a:avLst/>
          </a:prstGeom>
        </p:spPr>
      </p:pic>
      <p:pic>
        <p:nvPicPr>
          <p:cNvPr id="6" name="Imagen 5"/>
          <p:cNvPicPr>
            <a:picLocks noChangeAspect="1"/>
          </p:cNvPicPr>
          <p:nvPr userDrawn="1"/>
        </p:nvPicPr>
        <p:blipFill rotWithShape="1">
          <a:blip r:embed="rId22"/>
          <a:srcRect t="15775" b="14049"/>
          <a:stretch/>
        </p:blipFill>
        <p:spPr>
          <a:xfrm>
            <a:off x="7824983" y="6217449"/>
            <a:ext cx="1290373" cy="793661"/>
          </a:xfrm>
          <a:prstGeom prst="rect">
            <a:avLst/>
          </a:prstGeom>
        </p:spPr>
      </p:pic>
      <p:pic>
        <p:nvPicPr>
          <p:cNvPr id="8" name="Imagen 7"/>
          <p:cNvPicPr>
            <a:picLocks noChangeAspect="1"/>
          </p:cNvPicPr>
          <p:nvPr userDrawn="1"/>
        </p:nvPicPr>
        <p:blipFill>
          <a:blip r:embed="rId23"/>
          <a:stretch>
            <a:fillRect/>
          </a:stretch>
        </p:blipFill>
        <p:spPr>
          <a:xfrm>
            <a:off x="10058724" y="6285360"/>
            <a:ext cx="1249518" cy="624670"/>
          </a:xfrm>
          <a:prstGeom prst="rect">
            <a:avLst/>
          </a:prstGeom>
        </p:spPr>
      </p:pic>
      <p:pic>
        <p:nvPicPr>
          <p:cNvPr id="2" name="Imagen 1"/>
          <p:cNvPicPr>
            <a:picLocks noChangeAspect="1"/>
          </p:cNvPicPr>
          <p:nvPr userDrawn="1"/>
        </p:nvPicPr>
        <p:blipFill>
          <a:blip r:embed="rId24"/>
          <a:stretch>
            <a:fillRect/>
          </a:stretch>
        </p:blipFill>
        <p:spPr>
          <a:xfrm>
            <a:off x="8352079" y="2019440"/>
            <a:ext cx="2376743" cy="537702"/>
          </a:xfrm>
          <a:prstGeom prst="rect">
            <a:avLst/>
          </a:prstGeom>
        </p:spPr>
      </p:pic>
    </p:spTree>
    <p:extLst>
      <p:ext uri="{BB962C8B-B14F-4D97-AF65-F5344CB8AC3E}">
        <p14:creationId xmlns:p14="http://schemas.microsoft.com/office/powerpoint/2010/main" val="3556962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8" name="Picture 7" descr="A close up of a logo&#10;&#10;Description generated with very high confidence">
            <a:extLst>
              <a:ext uri="{FF2B5EF4-FFF2-40B4-BE49-F238E27FC236}">
                <a16:creationId xmlns:a16="http://schemas.microsoft.com/office/drawing/2014/main" id="{210A1701-E983-494A-AAC3-CB4AB37A6CB9}"/>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314667" y="359695"/>
            <a:ext cx="3724898" cy="1002857"/>
          </a:xfrm>
          <a:prstGeom prst="rect">
            <a:avLst/>
          </a:prstGeom>
        </p:spPr>
      </p:pic>
    </p:spTree>
    <p:extLst>
      <p:ext uri="{BB962C8B-B14F-4D97-AF65-F5344CB8AC3E}">
        <p14:creationId xmlns:p14="http://schemas.microsoft.com/office/powerpoint/2010/main" val="14510378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1B61A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1" y="2151537"/>
            <a:ext cx="10445796" cy="1017048"/>
          </a:xfrm>
        </p:spPr>
        <p:txBody>
          <a:bodyPr anchor="b" anchorCtr="0"/>
          <a:lstStyle>
            <a:lvl1pPr>
              <a:defRPr sz="4132" spc="-87"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98581" y="3494024"/>
            <a:ext cx="10445796" cy="508524"/>
          </a:xfrm>
        </p:spPr>
        <p:txBody>
          <a:bodyPr>
            <a:noAutofit/>
          </a:bodyPr>
          <a:lstStyle>
            <a:lvl1pPr marL="0" indent="0">
              <a:spcBef>
                <a:spcPts val="0"/>
              </a:spcBef>
              <a:buNone/>
              <a:defRPr spc="-41"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414791220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8"/>
            <a:ext cx="11375537" cy="1243058"/>
          </a:xfrm>
        </p:spPr>
        <p:txBody>
          <a:bodyPr anchor="b" anchorCtr="0"/>
          <a:lstStyle>
            <a:lvl1pPr>
              <a:defRPr sz="5050" spc="-172"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82187801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8"/>
            <a:ext cx="11375537" cy="1243058"/>
          </a:xfrm>
        </p:spPr>
        <p:txBody>
          <a:bodyPr anchor="b" anchorCtr="0"/>
          <a:lstStyle>
            <a:lvl1pPr>
              <a:defRPr sz="5050" spc="-172"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29660" y="4196773"/>
            <a:ext cx="11375537" cy="508524"/>
          </a:xfrm>
        </p:spPr>
        <p:txBody>
          <a:bodyPr>
            <a:noAutofit/>
          </a:bodyPr>
          <a:lstStyle>
            <a:lvl1pPr marL="0" indent="0">
              <a:spcBef>
                <a:spcPts val="0"/>
              </a:spcBef>
              <a:buNone/>
              <a:defRPr spc="-41"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30839537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0" y="4429869"/>
            <a:ext cx="10445796" cy="470856"/>
          </a:xfrm>
        </p:spPr>
        <p:txBody>
          <a:bodyPr>
            <a:noAutofit/>
          </a:bodyPr>
          <a:lstStyle>
            <a:lvl1pPr marL="0" indent="0" algn="l">
              <a:lnSpc>
                <a:spcPct val="90000"/>
              </a:lnSpc>
              <a:spcBef>
                <a:spcPts val="0"/>
              </a:spcBef>
              <a:buNone/>
              <a:defRPr lang="en-US" sz="2066" kern="1200" spc="-41" baseline="0" dirty="0">
                <a:solidFill>
                  <a:srgbClr val="333333"/>
                </a:solidFill>
                <a:latin typeface="+mj-lt"/>
                <a:ea typeface="+mn-ea"/>
                <a:cs typeface="+mn-cs"/>
              </a:defRPr>
            </a:lvl1pPr>
            <a:lvl2pPr marL="262353" indent="0" algn="ctr">
              <a:buNone/>
              <a:defRPr>
                <a:solidFill>
                  <a:schemeClr val="tx1">
                    <a:tint val="75000"/>
                  </a:schemeClr>
                </a:solidFill>
              </a:defRPr>
            </a:lvl2pPr>
            <a:lvl3pPr marL="524704" indent="0" algn="ctr">
              <a:buNone/>
              <a:defRPr>
                <a:solidFill>
                  <a:schemeClr val="tx1">
                    <a:tint val="75000"/>
                  </a:schemeClr>
                </a:solidFill>
              </a:defRPr>
            </a:lvl3pPr>
            <a:lvl4pPr marL="787057" indent="0" algn="ctr">
              <a:buNone/>
              <a:defRPr>
                <a:solidFill>
                  <a:schemeClr val="tx1">
                    <a:tint val="75000"/>
                  </a:schemeClr>
                </a:solidFill>
              </a:defRPr>
            </a:lvl4pPr>
            <a:lvl5pPr marL="1049409" indent="0" algn="ctr">
              <a:buNone/>
              <a:defRPr>
                <a:solidFill>
                  <a:schemeClr val="tx1">
                    <a:tint val="75000"/>
                  </a:schemeClr>
                </a:solidFill>
              </a:defRPr>
            </a:lvl5pPr>
            <a:lvl6pPr marL="1311762" indent="0" algn="ctr">
              <a:buNone/>
              <a:defRPr>
                <a:solidFill>
                  <a:schemeClr val="tx1">
                    <a:tint val="75000"/>
                  </a:schemeClr>
                </a:solidFill>
              </a:defRPr>
            </a:lvl6pPr>
            <a:lvl7pPr marL="1574114" indent="0" algn="ctr">
              <a:buNone/>
              <a:defRPr>
                <a:solidFill>
                  <a:schemeClr val="tx1">
                    <a:tint val="75000"/>
                  </a:schemeClr>
                </a:solidFill>
              </a:defRPr>
            </a:lvl7pPr>
            <a:lvl8pPr marL="1836466" indent="0" algn="ctr">
              <a:buNone/>
              <a:defRPr>
                <a:solidFill>
                  <a:schemeClr val="tx1">
                    <a:tint val="75000"/>
                  </a:schemeClr>
                </a:solidFill>
              </a:defRPr>
            </a:lvl8pPr>
            <a:lvl9pPr marL="2098819" indent="0" algn="ctr">
              <a:buNone/>
              <a:defRPr>
                <a:solidFill>
                  <a:schemeClr val="tx1">
                    <a:tint val="75000"/>
                  </a:schemeClr>
                </a:solidFill>
              </a:defRPr>
            </a:lvl9pPr>
          </a:lstStyle>
          <a:p>
            <a:pPr marL="0" marR="0" lvl="0" indent="0" algn="l" defTabSz="524704" rtl="0" eaLnBrk="1" fontAlgn="auto" latinLnBrk="0" hangingPunct="1">
              <a:lnSpc>
                <a:spcPct val="90000"/>
              </a:lnSpc>
              <a:spcBef>
                <a:spcPts val="0"/>
              </a:spcBef>
              <a:spcAft>
                <a:spcPts val="0"/>
              </a:spcAft>
              <a:buClrTx/>
              <a:buSzPct val="90000"/>
              <a:buFont typeface="Arial" pitchFamily="34" charset="0"/>
              <a:buNone/>
              <a:tabLst/>
            </a:pPr>
            <a:r>
              <a:rPr lang="en-US" dirty="0"/>
              <a:t>Click to edit Master subtitle style</a:t>
            </a:r>
          </a:p>
        </p:txBody>
      </p:sp>
      <p:sp>
        <p:nvSpPr>
          <p:cNvPr id="7" name="Text Placeholder 6"/>
          <p:cNvSpPr>
            <a:spLocks noGrp="1"/>
          </p:cNvSpPr>
          <p:nvPr>
            <p:ph type="body" sz="quarter" idx="10" hasCustomPrompt="1"/>
          </p:nvPr>
        </p:nvSpPr>
        <p:spPr>
          <a:xfrm>
            <a:off x="992913" y="2794218"/>
            <a:ext cx="10453895"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5509" b="0" kern="1200" cap="none" spc="-229" baseline="0" dirty="0" smtClean="0">
                <a:ln w="3175">
                  <a:noFill/>
                </a:ln>
                <a:solidFill>
                  <a:schemeClr val="accent6"/>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92910" y="1476622"/>
            <a:ext cx="10445796" cy="932293"/>
          </a:xfrm>
        </p:spPr>
        <p:txBody>
          <a:bodyPr wrap="square" anchor="b">
            <a:noAutofit/>
          </a:bodyPr>
          <a:lstStyle>
            <a:lvl1pPr marL="0" indent="0">
              <a:buNone/>
              <a:defRPr sz="3787" spc="-87">
                <a:solidFill>
                  <a:srgbClr val="333333"/>
                </a:solidFill>
              </a:defRPr>
            </a:lvl1pPr>
          </a:lstStyle>
          <a:p>
            <a:pPr lvl="0"/>
            <a:r>
              <a:rPr lang="en-US" dirty="0"/>
              <a:t>Click to edit Master text styles</a:t>
            </a:r>
          </a:p>
        </p:txBody>
      </p:sp>
    </p:spTree>
    <p:extLst>
      <p:ext uri="{BB962C8B-B14F-4D97-AF65-F5344CB8AC3E}">
        <p14:creationId xmlns:p14="http://schemas.microsoft.com/office/powerpoint/2010/main" val="263199890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721885"/>
            <a:ext cx="11375537" cy="1665505"/>
          </a:xfrm>
          <a:prstGeom prst="rect">
            <a:avLst/>
          </a:prstGeom>
        </p:spPr>
        <p:txBody>
          <a:bodyPr/>
          <a:lstStyle>
            <a:lvl1pPr marL="0" indent="0">
              <a:spcBef>
                <a:spcPts val="1377"/>
              </a:spcBef>
              <a:buNone/>
              <a:defRPr sz="2296">
                <a:solidFill>
                  <a:srgbClr val="333333"/>
                </a:solidFill>
                <a:latin typeface="+mj-lt"/>
              </a:defRPr>
            </a:lvl1pPr>
            <a:lvl2pPr marL="0" indent="0">
              <a:buNone/>
              <a:defRPr sz="1147">
                <a:solidFill>
                  <a:srgbClr val="333333"/>
                </a:solidFill>
              </a:defRPr>
            </a:lvl2pPr>
            <a:lvl3pPr marL="133004"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42750477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7" cy="2015262"/>
          </a:xfrm>
          <a:prstGeom prst="rect">
            <a:avLst/>
          </a:prstGeom>
        </p:spPr>
        <p:txBody>
          <a:bodyPr/>
          <a:lstStyle>
            <a:lvl1pPr marL="0" indent="0">
              <a:spcBef>
                <a:spcPts val="1377"/>
              </a:spcBef>
              <a:buNone/>
              <a:defRPr sz="2296">
                <a:solidFill>
                  <a:srgbClr val="333333"/>
                </a:solidFill>
                <a:latin typeface="+mj-lt"/>
              </a:defRPr>
            </a:lvl1pPr>
            <a:lvl2pPr marL="0" indent="0">
              <a:buNone/>
              <a:defRPr sz="1147">
                <a:solidFill>
                  <a:srgbClr val="333333"/>
                </a:solidFill>
              </a:defRPr>
            </a:lvl2pPr>
            <a:lvl3pPr marL="133004"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accent6"/>
                </a:solidFill>
              </a:defRPr>
            </a:lvl1pPr>
          </a:lstStyle>
          <a:p>
            <a:r>
              <a:rPr lang="en-US" dirty="0"/>
              <a:t>Click to edit Master title style</a:t>
            </a:r>
          </a:p>
        </p:txBody>
      </p:sp>
    </p:spTree>
    <p:extLst>
      <p:ext uri="{BB962C8B-B14F-4D97-AF65-F5344CB8AC3E}">
        <p14:creationId xmlns:p14="http://schemas.microsoft.com/office/powerpoint/2010/main" val="242973541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4"/>
            <a:ext cx="11375537" cy="762786"/>
          </a:xfrm>
        </p:spPr>
        <p:txBody>
          <a:bodyPr/>
          <a:lstStyle>
            <a:lvl1pPr>
              <a:defRPr>
                <a:solidFill>
                  <a:schemeClr val="accent6"/>
                </a:solidFill>
              </a:defRPr>
            </a:lvl1pPr>
          </a:lstStyle>
          <a:p>
            <a:r>
              <a:rPr lang="en-US" dirty="0"/>
              <a:t>Click to edit Master title style</a:t>
            </a:r>
          </a:p>
        </p:txBody>
      </p:sp>
      <p:sp>
        <p:nvSpPr>
          <p:cNvPr id="5" name="Text Placeholder 4"/>
          <p:cNvSpPr>
            <a:spLocks noGrp="1"/>
          </p:cNvSpPr>
          <p:nvPr>
            <p:ph type="body" sz="quarter" idx="10"/>
          </p:nvPr>
        </p:nvSpPr>
        <p:spPr>
          <a:xfrm>
            <a:off x="529660" y="1476621"/>
            <a:ext cx="11375537" cy="2084319"/>
          </a:xfrm>
          <a:prstGeom prst="rect">
            <a:avLst/>
          </a:prstGeom>
        </p:spPr>
        <p:txBody>
          <a:bodyPr/>
          <a:lstStyle>
            <a:lvl1pPr marL="163066" indent="-163066">
              <a:buFont typeface="Wingdings" pitchFamily="2" charset="2"/>
              <a:buChar char=""/>
              <a:defRPr sz="2296">
                <a:solidFill>
                  <a:srgbClr val="333333"/>
                </a:solidFill>
              </a:defRPr>
            </a:lvl1pPr>
            <a:lvl2pPr marL="296980" indent="-133915">
              <a:buFont typeface="Wingdings" pitchFamily="2" charset="2"/>
              <a:buChar char=""/>
              <a:defRPr>
                <a:solidFill>
                  <a:srgbClr val="333333"/>
                </a:solidFill>
                <a:latin typeface="+mn-lt"/>
              </a:defRPr>
            </a:lvl2pPr>
            <a:lvl3pPr marL="425429" indent="-128448">
              <a:buFont typeface="Wingdings" pitchFamily="2" charset="2"/>
              <a:buChar char=""/>
              <a:tabLst/>
              <a:defRPr>
                <a:solidFill>
                  <a:srgbClr val="333333"/>
                </a:solidFill>
                <a:latin typeface="+mn-lt"/>
              </a:defRPr>
            </a:lvl3pPr>
            <a:lvl4pPr marL="524725" indent="-99297">
              <a:buFont typeface="Wingdings" pitchFamily="2" charset="2"/>
              <a:buChar char=""/>
              <a:defRPr>
                <a:solidFill>
                  <a:srgbClr val="333333"/>
                </a:solidFill>
                <a:latin typeface="+mn-lt"/>
              </a:defRPr>
            </a:lvl4pPr>
            <a:lvl5pPr marL="624023" indent="-99297">
              <a:buFont typeface="Wingdings" pitchFamily="2" charset="2"/>
              <a:buChar char=""/>
              <a:tabLst/>
              <a:defRPr>
                <a:solidFill>
                  <a:srgbClr val="333333"/>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653627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31280" y="1476626"/>
            <a:ext cx="5504574" cy="2511229"/>
          </a:xfrm>
        </p:spPr>
        <p:txBody>
          <a:bodyPr/>
          <a:lstStyle>
            <a:lvl1pPr marL="0" indent="0">
              <a:spcBef>
                <a:spcPts val="688"/>
              </a:spcBef>
              <a:buNone/>
              <a:defRPr sz="2296">
                <a:solidFill>
                  <a:schemeClr val="accent6"/>
                </a:solidFill>
                <a:latin typeface="+mj-lt"/>
              </a:defRPr>
            </a:lvl1pPr>
            <a:lvl2pPr marL="0" indent="0">
              <a:buNone/>
              <a:defRPr sz="1147">
                <a:solidFill>
                  <a:srgbClr val="333333"/>
                </a:solidFill>
              </a:defRPr>
            </a:lvl2pPr>
            <a:lvl3pPr marL="133915"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405482" y="1476626"/>
            <a:ext cx="5504574" cy="2511229"/>
          </a:xfrm>
        </p:spPr>
        <p:txBody>
          <a:bodyPr/>
          <a:lstStyle>
            <a:lvl1pPr marL="0" indent="0">
              <a:spcBef>
                <a:spcPts val="688"/>
              </a:spcBef>
              <a:buNone/>
              <a:defRPr lang="en-US" sz="2296" kern="1200" spc="-41" baseline="0" dirty="0" smtClean="0">
                <a:solidFill>
                  <a:schemeClr val="accent6"/>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solidFill>
                  <a:srgbClr val="333333"/>
                </a:soli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468268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31280" y="1476626"/>
            <a:ext cx="5504574" cy="2511229"/>
          </a:xfrm>
        </p:spPr>
        <p:txBody>
          <a:bodyPr/>
          <a:lstStyle>
            <a:lvl1pPr marL="0" indent="0">
              <a:spcBef>
                <a:spcPts val="688"/>
              </a:spcBef>
              <a:buNone/>
              <a:defRPr sz="2296">
                <a:solidFill>
                  <a:srgbClr val="333333"/>
                </a:solidFill>
                <a:latin typeface="+mj-lt"/>
              </a:defRPr>
            </a:lvl1pPr>
            <a:lvl2pPr marL="0" indent="0">
              <a:buNone/>
              <a:defRPr sz="1147">
                <a:solidFill>
                  <a:srgbClr val="333333"/>
                </a:solidFill>
              </a:defRPr>
            </a:lvl2pPr>
            <a:lvl3pPr marL="133915"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405482" y="1476626"/>
            <a:ext cx="5504574" cy="2511229"/>
          </a:xfrm>
        </p:spPr>
        <p:txBody>
          <a:bodyPr/>
          <a:lstStyle>
            <a:lvl1pPr marL="0" indent="0">
              <a:spcBef>
                <a:spcPts val="688"/>
              </a:spcBef>
              <a:buNone/>
              <a:defRPr lang="en-US" sz="2296" kern="1200" spc="-41" baseline="0" dirty="0" smtClean="0">
                <a:solidFill>
                  <a:srgbClr val="333333"/>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solidFill>
                  <a:srgbClr val="333333"/>
                </a:soli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0294855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31280" y="1476625"/>
            <a:ext cx="5504574" cy="1063087"/>
          </a:xfrm>
        </p:spPr>
        <p:txBody>
          <a:bodyPr>
            <a:spAutoFit/>
          </a:bodyPr>
          <a:lstStyle>
            <a:lvl1pPr marL="167621" indent="-167621">
              <a:spcBef>
                <a:spcPts val="688"/>
              </a:spcBef>
              <a:buClr>
                <a:schemeClr val="bg2"/>
              </a:buClr>
              <a:buSzPct val="100000"/>
              <a:buFont typeface="Wingdings" pitchFamily="2" charset="2"/>
              <a:buChar char=""/>
              <a:defRPr lang="en-US" sz="2066" kern="1200" spc="-41" baseline="0" dirty="0" smtClean="0">
                <a:solidFill>
                  <a:srgbClr val="333333"/>
                </a:solidFill>
                <a:latin typeface="+mj-lt"/>
                <a:ea typeface="+mn-ea"/>
                <a:cs typeface="+mn-cs"/>
              </a:defRPr>
            </a:lvl1pPr>
            <a:lvl2pPr marL="298802" indent="-131182">
              <a:defRPr sz="1147">
                <a:solidFill>
                  <a:srgbClr val="333333"/>
                </a:solidFill>
              </a:defRPr>
            </a:lvl2pPr>
            <a:lvl3pPr marL="393544" indent="-94743">
              <a:tabLst/>
              <a:defRPr sz="1147">
                <a:solidFill>
                  <a:srgbClr val="333333"/>
                </a:solidFill>
              </a:defRPr>
            </a:lvl3pPr>
            <a:lvl4pPr marL="495575" indent="-102031">
              <a:defRPr>
                <a:solidFill>
                  <a:srgbClr val="333333"/>
                </a:solidFill>
              </a:defRPr>
            </a:lvl4pPr>
            <a:lvl5pPr marL="590316" indent="-94743">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405482" y="1476625"/>
            <a:ext cx="5504574" cy="1084144"/>
          </a:xfrm>
        </p:spPr>
        <p:txBody>
          <a:bodyPr>
            <a:spAutoFit/>
          </a:bodyPr>
          <a:lstStyle>
            <a:lvl1pPr marL="194951" indent="-194951">
              <a:spcBef>
                <a:spcPts val="688"/>
              </a:spcBef>
              <a:buClr>
                <a:schemeClr val="bg2"/>
              </a:buClr>
              <a:buFont typeface="Arial" pitchFamily="34" charset="0"/>
              <a:buChar char="•"/>
              <a:defRPr lang="en-US" sz="2066" kern="1200" spc="-41" baseline="0" dirty="0" smtClean="0">
                <a:solidFill>
                  <a:srgbClr val="333333"/>
                </a:solidFill>
                <a:latin typeface="+mj-lt"/>
                <a:ea typeface="+mn-ea"/>
                <a:cs typeface="+mn-cs"/>
              </a:defRPr>
            </a:lvl1pPr>
            <a:lvl2pPr marL="364393" indent="-196772">
              <a:defRPr lang="en-US" sz="1147" kern="1200" spc="0" baseline="0" dirty="0" smtClean="0">
                <a:solidFill>
                  <a:srgbClr val="333333"/>
                </a:solidFill>
                <a:latin typeface="+mn-lt"/>
                <a:ea typeface="+mn-ea"/>
                <a:cs typeface="+mn-cs"/>
              </a:defRPr>
            </a:lvl2pPr>
            <a:lvl3pPr marL="495575" indent="-196772">
              <a:defRPr lang="en-US" sz="1147" kern="1200" spc="0" baseline="0" dirty="0" smtClean="0">
                <a:solidFill>
                  <a:srgbClr val="333333"/>
                </a:solidFill>
                <a:latin typeface="+mn-lt"/>
                <a:ea typeface="+mn-ea"/>
                <a:cs typeface="+mn-cs"/>
              </a:defRPr>
            </a:lvl3pPr>
            <a:lvl4pPr marL="590316" indent="-196772">
              <a:defRPr lang="en-US" sz="1147" kern="1200" spc="0" baseline="0" dirty="0" smtClean="0">
                <a:solidFill>
                  <a:srgbClr val="333333"/>
                </a:solidFill>
                <a:latin typeface="+mn-lt"/>
                <a:ea typeface="+mn-ea"/>
                <a:cs typeface="+mn-cs"/>
              </a:defRPr>
            </a:lvl4pPr>
            <a:lvl5pPr marL="692346" indent="-196772">
              <a:defRPr lang="en-US" sz="1147" kern="1200" spc="0" baseline="0" dirty="0">
                <a:solidFill>
                  <a:srgbClr val="333333"/>
                </a:solidFill>
                <a:latin typeface="+mn-lt"/>
                <a:ea typeface="+mn-ea"/>
                <a:cs typeface="+mn-cs"/>
              </a:defRPr>
            </a:lvl5pPr>
          </a:lstStyle>
          <a:p>
            <a:pPr marL="167621" marR="0" lvl="0" indent="-167621" algn="l" defTabSz="524704" rtl="0" eaLnBrk="1" fontAlgn="auto" latinLnBrk="0" hangingPunct="1">
              <a:lnSpc>
                <a:spcPct val="90000"/>
              </a:lnSpc>
              <a:spcBef>
                <a:spcPts val="688"/>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09940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436476" cy="6994524"/>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9006368" cy="6994525"/>
          </a:xfrm>
          <a:prstGeom prst="rect">
            <a:avLst/>
          </a:prstGeom>
          <a:gradFill flip="none" rotWithShape="1">
            <a:gsLst>
              <a:gs pos="63000">
                <a:srgbClr val="2F2F2F">
                  <a:alpha val="74000"/>
                </a:srgbClr>
              </a:gs>
              <a:gs pos="0">
                <a:schemeClr val="tx1"/>
              </a:gs>
              <a:gs pos="100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8" name="Picture 7">
            <a:extLst>
              <a:ext uri="{FF2B5EF4-FFF2-40B4-BE49-F238E27FC236}">
                <a16:creationId xmlns:a16="http://schemas.microsoft.com/office/drawing/2014/main" id="{CBD240D4-4406-415A-883B-F56CF3A37B49}"/>
              </a:ext>
            </a:extLst>
          </p:cNvPr>
          <p:cNvPicPr>
            <a:picLocks noChangeAspect="1"/>
          </p:cNvPicPr>
          <p:nvPr userDrawn="1"/>
        </p:nvPicPr>
        <p:blipFill>
          <a:blip r:embed="rId3">
            <a:clrChange>
              <a:clrFrom>
                <a:srgbClr val="2F2F2F"/>
              </a:clrFrom>
              <a:clrTo>
                <a:srgbClr val="2F2F2F">
                  <a:alpha val="0"/>
                </a:srgbClr>
              </a:clrTo>
            </a:clrChange>
          </a:blip>
          <a:stretch>
            <a:fillRect/>
          </a:stretch>
        </p:blipFill>
        <p:spPr>
          <a:xfrm>
            <a:off x="314667" y="359695"/>
            <a:ext cx="3724898" cy="1002857"/>
          </a:xfrm>
          <a:prstGeom prst="rect">
            <a:avLst/>
          </a:prstGeom>
        </p:spPr>
      </p:pic>
    </p:spTree>
    <p:extLst>
      <p:ext uri="{BB962C8B-B14F-4D97-AF65-F5344CB8AC3E}">
        <p14:creationId xmlns:p14="http://schemas.microsoft.com/office/powerpoint/2010/main" val="26363497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31280" y="2004734"/>
            <a:ext cx="5504574" cy="2067461"/>
          </a:xfrm>
        </p:spPr>
        <p:txBody>
          <a:bodyPr/>
          <a:lstStyle>
            <a:lvl1pPr marL="0" indent="0">
              <a:spcBef>
                <a:spcPts val="688"/>
              </a:spcBef>
              <a:buNone/>
              <a:defRPr sz="1837">
                <a:solidFill>
                  <a:schemeClr val="accent6"/>
                </a:solidFill>
                <a:latin typeface="+mj-lt"/>
              </a:defRPr>
            </a:lvl1pPr>
            <a:lvl2pPr marL="0" indent="0">
              <a:buNone/>
              <a:defRPr sz="1147">
                <a:solidFill>
                  <a:srgbClr val="333333"/>
                </a:solidFill>
              </a:defRPr>
            </a:lvl2pPr>
            <a:lvl3pPr marL="133915"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409636" y="2004734"/>
            <a:ext cx="5504574" cy="2067461"/>
          </a:xfrm>
        </p:spPr>
        <p:txBody>
          <a:bodyPr/>
          <a:lstStyle>
            <a:lvl1pPr marL="0" indent="0">
              <a:spcBef>
                <a:spcPts val="688"/>
              </a:spcBef>
              <a:buNone/>
              <a:defRPr lang="en-US" sz="1837" kern="1200" spc="-41" baseline="0" dirty="0" smtClean="0">
                <a:solidFill>
                  <a:schemeClr val="accent6"/>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solidFill>
                  <a:srgbClr val="333333"/>
                </a:soli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8"/>
          <p:cNvSpPr>
            <a:spLocks noGrp="1"/>
          </p:cNvSpPr>
          <p:nvPr>
            <p:ph type="body" sz="quarter" idx="13"/>
          </p:nvPr>
        </p:nvSpPr>
        <p:spPr>
          <a:xfrm>
            <a:off x="531280" y="1476010"/>
            <a:ext cx="5504574" cy="450481"/>
          </a:xfrm>
        </p:spPr>
        <p:txBody>
          <a:bodyPr/>
          <a:lstStyle>
            <a:lvl1pPr marL="0" indent="0">
              <a:spcBef>
                <a:spcPts val="688"/>
              </a:spcBef>
              <a:buNone/>
              <a:defRPr lang="en-US" sz="2066" b="1" kern="1200" spc="-41" baseline="0" dirty="0" smtClean="0">
                <a:solidFill>
                  <a:schemeClr val="accent6"/>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gradFill>
                  <a:gsLst>
                    <a:gs pos="1250">
                      <a:schemeClr val="bg2"/>
                    </a:gs>
                    <a:gs pos="100000">
                      <a:schemeClr val="bg2"/>
                    </a:gs>
                  </a:gsLst>
                  <a:lin ang="5400000" scaled="0"/>
                </a:gra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11" name="Text Placeholder 8"/>
          <p:cNvSpPr>
            <a:spLocks noGrp="1"/>
          </p:cNvSpPr>
          <p:nvPr>
            <p:ph type="body" sz="quarter" idx="14"/>
          </p:nvPr>
        </p:nvSpPr>
        <p:spPr>
          <a:xfrm>
            <a:off x="6409636" y="1476010"/>
            <a:ext cx="5504574" cy="450481"/>
          </a:xfrm>
        </p:spPr>
        <p:txBody>
          <a:bodyPr/>
          <a:lstStyle>
            <a:lvl1pPr marL="0" indent="0">
              <a:spcBef>
                <a:spcPts val="688"/>
              </a:spcBef>
              <a:buNone/>
              <a:defRPr lang="en-US" sz="2066" b="1" kern="1200" spc="-41" baseline="0" dirty="0" smtClean="0">
                <a:solidFill>
                  <a:schemeClr val="accent6"/>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gradFill>
                  <a:gsLst>
                    <a:gs pos="1250">
                      <a:schemeClr val="bg2"/>
                    </a:gs>
                    <a:gs pos="100000">
                      <a:schemeClr val="bg2"/>
                    </a:gs>
                  </a:gsLst>
                  <a:lin ang="5400000" scaled="0"/>
                </a:gra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gradFill>
                  <a:gsLst>
                    <a:gs pos="1250">
                      <a:schemeClr val="bg2"/>
                    </a:gs>
                    <a:gs pos="100000">
                      <a:schemeClr val="bg2"/>
                    </a:gs>
                  </a:gsLst>
                  <a:lin ang="5400000" scaled="0"/>
                </a:gra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Tree>
    <p:extLst>
      <p:ext uri="{BB962C8B-B14F-4D97-AF65-F5344CB8AC3E}">
        <p14:creationId xmlns:p14="http://schemas.microsoft.com/office/powerpoint/2010/main" val="83382164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6" name="Text Placeholder 5"/>
          <p:cNvSpPr>
            <a:spLocks noGrp="1"/>
          </p:cNvSpPr>
          <p:nvPr>
            <p:ph type="body" sz="quarter" idx="11"/>
          </p:nvPr>
        </p:nvSpPr>
        <p:spPr>
          <a:xfrm>
            <a:off x="531280" y="2004734"/>
            <a:ext cx="5504574" cy="2511229"/>
          </a:xfrm>
        </p:spPr>
        <p:txBody>
          <a:bodyPr/>
          <a:lstStyle>
            <a:lvl1pPr marL="0" indent="0">
              <a:spcBef>
                <a:spcPts val="688"/>
              </a:spcBef>
              <a:buNone/>
              <a:defRPr sz="1837">
                <a:solidFill>
                  <a:srgbClr val="333333"/>
                </a:solidFill>
                <a:latin typeface="+mj-lt"/>
              </a:defRPr>
            </a:lvl1pPr>
            <a:lvl2pPr marL="0" indent="0">
              <a:buNone/>
              <a:defRPr sz="1147">
                <a:solidFill>
                  <a:srgbClr val="333333"/>
                </a:solidFill>
              </a:defRPr>
            </a:lvl2pPr>
            <a:lvl3pPr marL="133915" indent="0">
              <a:buNone/>
              <a:defRPr sz="1147">
                <a:solidFill>
                  <a:srgbClr val="333333"/>
                </a:solidFill>
              </a:defRPr>
            </a:lvl3pPr>
            <a:lvl4pPr marL="262362" indent="0">
              <a:buNone/>
              <a:defRPr sz="1147">
                <a:solidFill>
                  <a:srgbClr val="333333"/>
                </a:solidFill>
              </a:defRPr>
            </a:lvl4pPr>
            <a:lvl5pPr marL="398100" indent="0">
              <a:buNone/>
              <a:defRPr sz="1147">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6409636" y="2004734"/>
            <a:ext cx="5504574" cy="2511229"/>
          </a:xfrm>
        </p:spPr>
        <p:txBody>
          <a:bodyPr/>
          <a:lstStyle>
            <a:lvl1pPr marL="0" indent="0">
              <a:spcBef>
                <a:spcPts val="688"/>
              </a:spcBef>
              <a:buNone/>
              <a:defRPr lang="en-US" sz="1837" kern="1200" spc="-41" baseline="0" dirty="0" smtClean="0">
                <a:solidFill>
                  <a:srgbClr val="333333"/>
                </a:solidFill>
                <a:latin typeface="+mj-lt"/>
                <a:ea typeface="+mn-ea"/>
                <a:cs typeface="+mn-cs"/>
              </a:defRPr>
            </a:lvl1pPr>
            <a:lvl2pPr marL="1823"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2pPr>
            <a:lvl3pPr marL="13391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3pPr>
            <a:lvl4pPr marL="264185"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smtClean="0">
                <a:solidFill>
                  <a:srgbClr val="333333"/>
                </a:solidFill>
                <a:latin typeface="+mn-lt"/>
                <a:ea typeface="+mn-ea"/>
                <a:cs typeface="+mn-cs"/>
              </a:defRPr>
            </a:lvl4pPr>
            <a:lvl5pPr marL="394456" marR="0" indent="0" algn="l" defTabSz="524704" rtl="0" eaLnBrk="1" fontAlgn="auto" latinLnBrk="0" hangingPunct="1">
              <a:lnSpc>
                <a:spcPct val="90000"/>
              </a:lnSpc>
              <a:spcBef>
                <a:spcPct val="20000"/>
              </a:spcBef>
              <a:spcAft>
                <a:spcPts val="0"/>
              </a:spcAft>
              <a:buClrTx/>
              <a:buSzPct val="90000"/>
              <a:buFont typeface="Arial" pitchFamily="34" charset="0"/>
              <a:buNone/>
              <a:tabLst/>
              <a:defRPr lang="en-US" sz="1147" kern="1200" spc="-41" baseline="0" dirty="0">
                <a:solidFill>
                  <a:srgbClr val="333333"/>
                </a:solidFill>
                <a:latin typeface="+mn-lt"/>
                <a:ea typeface="+mn-ea"/>
                <a:cs typeface="+mn-cs"/>
              </a:defRPr>
            </a:lvl5pPr>
          </a:lstStyle>
          <a:p>
            <a:pPr marL="0" marR="0" lvl="0" indent="0" algn="l" defTabSz="524704"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p:cNvSpPr>
            <a:spLocks noGrp="1"/>
          </p:cNvSpPr>
          <p:nvPr>
            <p:ph type="body" sz="quarter" idx="13"/>
          </p:nvPr>
        </p:nvSpPr>
        <p:spPr>
          <a:xfrm>
            <a:off x="532606" y="1476010"/>
            <a:ext cx="5504574" cy="451615"/>
          </a:xfrm>
        </p:spPr>
        <p:txBody>
          <a:bodyPr/>
          <a:lstStyle>
            <a:lvl1pPr marL="0" indent="0">
              <a:spcBef>
                <a:spcPts val="688"/>
              </a:spcBef>
              <a:buNone/>
              <a:defRPr sz="2066" b="1">
                <a:solidFill>
                  <a:srgbClr val="333333"/>
                </a:solidFill>
                <a:latin typeface="+mj-lt"/>
              </a:defRPr>
            </a:lvl1pPr>
            <a:lvl2pPr marL="0" indent="0">
              <a:buNone/>
              <a:defRPr sz="1147">
                <a:gradFill>
                  <a:gsLst>
                    <a:gs pos="1000">
                      <a:schemeClr val="bg2"/>
                    </a:gs>
                    <a:gs pos="98000">
                      <a:schemeClr val="bg2"/>
                    </a:gs>
                  </a:gsLst>
                  <a:lin ang="5400000" scaled="0"/>
                </a:gradFill>
              </a:defRPr>
            </a:lvl2pPr>
            <a:lvl3pPr marL="133915" indent="0">
              <a:buNone/>
              <a:defRPr sz="1147">
                <a:gradFill>
                  <a:gsLst>
                    <a:gs pos="1000">
                      <a:schemeClr val="bg2"/>
                    </a:gs>
                    <a:gs pos="98000">
                      <a:schemeClr val="bg2"/>
                    </a:gs>
                  </a:gsLst>
                  <a:lin ang="5400000" scaled="0"/>
                </a:gradFill>
              </a:defRPr>
            </a:lvl3pPr>
            <a:lvl4pPr marL="262362" indent="0">
              <a:buNone/>
              <a:defRPr sz="1147">
                <a:gradFill>
                  <a:gsLst>
                    <a:gs pos="1000">
                      <a:schemeClr val="bg2"/>
                    </a:gs>
                    <a:gs pos="98000">
                      <a:schemeClr val="bg2"/>
                    </a:gs>
                  </a:gsLst>
                  <a:lin ang="5400000" scaled="0"/>
                </a:gradFill>
              </a:defRPr>
            </a:lvl4pPr>
            <a:lvl5pPr marL="398100" indent="0">
              <a:buNone/>
              <a:defRPr sz="1147">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409636" y="1476622"/>
            <a:ext cx="5504574" cy="451615"/>
          </a:xfrm>
        </p:spPr>
        <p:txBody>
          <a:bodyPr/>
          <a:lstStyle>
            <a:lvl1pPr marL="0" indent="0">
              <a:spcBef>
                <a:spcPts val="688"/>
              </a:spcBef>
              <a:buNone/>
              <a:defRPr sz="2066" b="1">
                <a:solidFill>
                  <a:srgbClr val="333333"/>
                </a:solidFill>
                <a:latin typeface="+mj-lt"/>
              </a:defRPr>
            </a:lvl1pPr>
            <a:lvl2pPr marL="0" indent="0">
              <a:buNone/>
              <a:defRPr sz="1147">
                <a:gradFill>
                  <a:gsLst>
                    <a:gs pos="1000">
                      <a:schemeClr val="bg2"/>
                    </a:gs>
                    <a:gs pos="98000">
                      <a:schemeClr val="bg2"/>
                    </a:gs>
                  </a:gsLst>
                  <a:lin ang="5400000" scaled="0"/>
                </a:gradFill>
              </a:defRPr>
            </a:lvl2pPr>
            <a:lvl3pPr marL="133915" indent="0">
              <a:buNone/>
              <a:defRPr sz="1147">
                <a:gradFill>
                  <a:gsLst>
                    <a:gs pos="1000">
                      <a:schemeClr val="bg2"/>
                    </a:gs>
                    <a:gs pos="98000">
                      <a:schemeClr val="bg2"/>
                    </a:gs>
                  </a:gsLst>
                  <a:lin ang="5400000" scaled="0"/>
                </a:gradFill>
              </a:defRPr>
            </a:lvl3pPr>
            <a:lvl4pPr marL="262362" indent="0">
              <a:buNone/>
              <a:defRPr sz="1147">
                <a:gradFill>
                  <a:gsLst>
                    <a:gs pos="1000">
                      <a:schemeClr val="bg2"/>
                    </a:gs>
                    <a:gs pos="98000">
                      <a:schemeClr val="bg2"/>
                    </a:gs>
                  </a:gsLst>
                  <a:lin ang="5400000" scaled="0"/>
                </a:gradFill>
              </a:defRPr>
            </a:lvl4pPr>
            <a:lvl5pPr marL="398100" indent="0">
              <a:buNone/>
              <a:defRPr sz="1147">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289860688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dirty="0"/>
              <a:t>Click to edit Master title style</a:t>
            </a:r>
          </a:p>
        </p:txBody>
      </p:sp>
      <p:sp>
        <p:nvSpPr>
          <p:cNvPr id="4" name="Text Placeholder 3"/>
          <p:cNvSpPr>
            <a:spLocks noGrp="1"/>
          </p:cNvSpPr>
          <p:nvPr>
            <p:ph type="body" sz="quarter" idx="10"/>
          </p:nvPr>
        </p:nvSpPr>
        <p:spPr>
          <a:xfrm>
            <a:off x="532606" y="2005957"/>
            <a:ext cx="5504574" cy="1063087"/>
          </a:xfrm>
        </p:spPr>
        <p:txBody>
          <a:bodyPr>
            <a:spAutoFit/>
          </a:bodyPr>
          <a:lstStyle>
            <a:lvl1pPr marL="167621" indent="-167621">
              <a:spcBef>
                <a:spcPts val="688"/>
              </a:spcBef>
              <a:buClr>
                <a:schemeClr val="bg2"/>
              </a:buClr>
              <a:buSzPct val="100000"/>
              <a:buFont typeface="Wingdings" pitchFamily="2" charset="2"/>
              <a:buChar char=""/>
              <a:defRPr lang="en-US" sz="2066" kern="1200" spc="-41" baseline="0" dirty="0" smtClean="0">
                <a:solidFill>
                  <a:srgbClr val="333333"/>
                </a:solidFill>
                <a:latin typeface="+mj-lt"/>
                <a:ea typeface="+mn-ea"/>
                <a:cs typeface="+mn-cs"/>
              </a:defRPr>
            </a:lvl1pPr>
            <a:lvl2pPr marL="298802" indent="-131182">
              <a:defRPr sz="1147">
                <a:solidFill>
                  <a:srgbClr val="333333"/>
                </a:solidFill>
              </a:defRPr>
            </a:lvl2pPr>
            <a:lvl3pPr marL="393544" indent="-94743">
              <a:tabLst/>
              <a:defRPr sz="1147">
                <a:solidFill>
                  <a:srgbClr val="333333"/>
                </a:solidFill>
              </a:defRPr>
            </a:lvl3pPr>
            <a:lvl4pPr marL="495575" indent="-102031">
              <a:defRPr>
                <a:solidFill>
                  <a:srgbClr val="333333"/>
                </a:solidFill>
              </a:defRPr>
            </a:lvl4pPr>
            <a:lvl5pPr marL="590316" indent="-94743">
              <a:tabLst/>
              <a:defRPr>
                <a:solidFill>
                  <a:srgbClr val="3333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6410342" y="2004733"/>
            <a:ext cx="5504574" cy="1084144"/>
          </a:xfrm>
        </p:spPr>
        <p:txBody>
          <a:bodyPr>
            <a:spAutoFit/>
          </a:bodyPr>
          <a:lstStyle>
            <a:lvl1pPr marL="194951" indent="-194951">
              <a:spcBef>
                <a:spcPts val="688"/>
              </a:spcBef>
              <a:buClr>
                <a:schemeClr val="bg2"/>
              </a:buClr>
              <a:buFont typeface="Arial" pitchFamily="34" charset="0"/>
              <a:buChar char="•"/>
              <a:defRPr lang="en-US" sz="2066" kern="1200" spc="-41" baseline="0" dirty="0" smtClean="0">
                <a:solidFill>
                  <a:srgbClr val="333333"/>
                </a:solidFill>
                <a:latin typeface="+mj-lt"/>
                <a:ea typeface="+mn-ea"/>
                <a:cs typeface="+mn-cs"/>
              </a:defRPr>
            </a:lvl1pPr>
            <a:lvl2pPr marL="364393" indent="-196772">
              <a:defRPr lang="en-US" sz="1147" kern="1200" spc="0" baseline="0" dirty="0" smtClean="0">
                <a:solidFill>
                  <a:srgbClr val="333333"/>
                </a:solidFill>
                <a:latin typeface="+mn-lt"/>
                <a:ea typeface="+mn-ea"/>
                <a:cs typeface="+mn-cs"/>
              </a:defRPr>
            </a:lvl2pPr>
            <a:lvl3pPr marL="495575" indent="-196772">
              <a:defRPr lang="en-US" sz="1147" kern="1200" spc="0" baseline="0" dirty="0" smtClean="0">
                <a:solidFill>
                  <a:srgbClr val="333333"/>
                </a:solidFill>
                <a:latin typeface="+mn-lt"/>
                <a:ea typeface="+mn-ea"/>
                <a:cs typeface="+mn-cs"/>
              </a:defRPr>
            </a:lvl3pPr>
            <a:lvl4pPr marL="590316" indent="-196772">
              <a:defRPr lang="en-US" sz="1147" kern="1200" spc="0" baseline="0" dirty="0" smtClean="0">
                <a:solidFill>
                  <a:srgbClr val="333333"/>
                </a:solidFill>
                <a:latin typeface="+mn-lt"/>
                <a:ea typeface="+mn-ea"/>
                <a:cs typeface="+mn-cs"/>
              </a:defRPr>
            </a:lvl4pPr>
            <a:lvl5pPr marL="692346" indent="-196772">
              <a:defRPr lang="en-US" sz="1147" kern="1200" spc="0" baseline="0" dirty="0">
                <a:solidFill>
                  <a:srgbClr val="333333"/>
                </a:solidFill>
                <a:latin typeface="+mn-lt"/>
                <a:ea typeface="+mn-ea"/>
                <a:cs typeface="+mn-cs"/>
              </a:defRPr>
            </a:lvl5pPr>
          </a:lstStyle>
          <a:p>
            <a:pPr marL="167621" marR="0" lvl="0" indent="-167621" algn="l" defTabSz="524704" rtl="0" eaLnBrk="1" fontAlgn="auto" latinLnBrk="0" hangingPunct="1">
              <a:lnSpc>
                <a:spcPct val="90000"/>
              </a:lnSpc>
              <a:spcBef>
                <a:spcPts val="688"/>
              </a:spcBef>
              <a:spcAft>
                <a:spcPts val="0"/>
              </a:spcAft>
              <a:buClr>
                <a:schemeClr val="bg2"/>
              </a:buClr>
              <a:buSzPct val="100000"/>
              <a:buFont typeface="Wingdings" pitchFamily="2" charset="2"/>
              <a:buChar char=""/>
              <a:tabLst/>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32606" y="1476622"/>
            <a:ext cx="5504574" cy="451615"/>
          </a:xfrm>
        </p:spPr>
        <p:txBody>
          <a:bodyPr/>
          <a:lstStyle>
            <a:lvl1pPr marL="0" indent="0">
              <a:spcBef>
                <a:spcPts val="688"/>
              </a:spcBef>
              <a:buNone/>
              <a:defRPr sz="2066" b="1">
                <a:solidFill>
                  <a:srgbClr val="333333"/>
                </a:solidFill>
                <a:latin typeface="+mj-lt"/>
              </a:defRPr>
            </a:lvl1pPr>
            <a:lvl2pPr marL="0" indent="0">
              <a:buNone/>
              <a:defRPr sz="1147">
                <a:gradFill>
                  <a:gsLst>
                    <a:gs pos="1000">
                      <a:schemeClr val="bg2"/>
                    </a:gs>
                    <a:gs pos="98000">
                      <a:schemeClr val="bg2"/>
                    </a:gs>
                  </a:gsLst>
                  <a:lin ang="5400000" scaled="0"/>
                </a:gradFill>
              </a:defRPr>
            </a:lvl2pPr>
            <a:lvl3pPr marL="133915" indent="0">
              <a:buNone/>
              <a:defRPr sz="1147">
                <a:gradFill>
                  <a:gsLst>
                    <a:gs pos="1000">
                      <a:schemeClr val="bg2"/>
                    </a:gs>
                    <a:gs pos="98000">
                      <a:schemeClr val="bg2"/>
                    </a:gs>
                  </a:gsLst>
                  <a:lin ang="5400000" scaled="0"/>
                </a:gradFill>
              </a:defRPr>
            </a:lvl3pPr>
            <a:lvl4pPr marL="262362" indent="0">
              <a:buNone/>
              <a:defRPr sz="1147">
                <a:gradFill>
                  <a:gsLst>
                    <a:gs pos="1000">
                      <a:schemeClr val="bg2"/>
                    </a:gs>
                    <a:gs pos="98000">
                      <a:schemeClr val="bg2"/>
                    </a:gs>
                  </a:gsLst>
                  <a:lin ang="5400000" scaled="0"/>
                </a:gradFill>
              </a:defRPr>
            </a:lvl4pPr>
            <a:lvl5pPr marL="398100" indent="0">
              <a:buNone/>
              <a:defRPr sz="1147">
                <a:gradFill>
                  <a:gsLst>
                    <a:gs pos="1000">
                      <a:schemeClr val="bg2"/>
                    </a:gs>
                    <a:gs pos="98000">
                      <a:schemeClr val="bg2"/>
                    </a:gs>
                  </a:gsLst>
                  <a:lin ang="5400000" scaled="0"/>
                </a:gradFill>
              </a:defRPr>
            </a:lvl5pPr>
          </a:lstStyle>
          <a:p>
            <a:pPr lvl="0"/>
            <a:r>
              <a:rPr lang="en-US" dirty="0"/>
              <a:t>Click to edit Master text styles</a:t>
            </a:r>
          </a:p>
        </p:txBody>
      </p:sp>
      <p:sp>
        <p:nvSpPr>
          <p:cNvPr id="8" name="Text Placeholder 5"/>
          <p:cNvSpPr>
            <a:spLocks noGrp="1"/>
          </p:cNvSpPr>
          <p:nvPr>
            <p:ph type="body" sz="quarter" idx="14"/>
          </p:nvPr>
        </p:nvSpPr>
        <p:spPr>
          <a:xfrm>
            <a:off x="6409636" y="1476622"/>
            <a:ext cx="5504574" cy="451615"/>
          </a:xfrm>
        </p:spPr>
        <p:txBody>
          <a:bodyPr/>
          <a:lstStyle>
            <a:lvl1pPr marL="0" indent="0">
              <a:spcBef>
                <a:spcPts val="688"/>
              </a:spcBef>
              <a:buNone/>
              <a:defRPr sz="2066" b="1">
                <a:solidFill>
                  <a:srgbClr val="333333"/>
                </a:solidFill>
                <a:latin typeface="+mj-lt"/>
              </a:defRPr>
            </a:lvl1pPr>
            <a:lvl2pPr marL="0" indent="0">
              <a:buNone/>
              <a:defRPr sz="1147">
                <a:gradFill>
                  <a:gsLst>
                    <a:gs pos="1000">
                      <a:schemeClr val="bg2"/>
                    </a:gs>
                    <a:gs pos="98000">
                      <a:schemeClr val="bg2"/>
                    </a:gs>
                  </a:gsLst>
                  <a:lin ang="5400000" scaled="0"/>
                </a:gradFill>
              </a:defRPr>
            </a:lvl2pPr>
            <a:lvl3pPr marL="133915" indent="0">
              <a:buNone/>
              <a:defRPr sz="1147">
                <a:gradFill>
                  <a:gsLst>
                    <a:gs pos="1000">
                      <a:schemeClr val="bg2"/>
                    </a:gs>
                    <a:gs pos="98000">
                      <a:schemeClr val="bg2"/>
                    </a:gs>
                  </a:gsLst>
                  <a:lin ang="5400000" scaled="0"/>
                </a:gradFill>
              </a:defRPr>
            </a:lvl3pPr>
            <a:lvl4pPr marL="262362" indent="0">
              <a:buNone/>
              <a:defRPr sz="1147">
                <a:gradFill>
                  <a:gsLst>
                    <a:gs pos="1000">
                      <a:schemeClr val="bg2"/>
                    </a:gs>
                    <a:gs pos="98000">
                      <a:schemeClr val="bg2"/>
                    </a:gs>
                  </a:gsLst>
                  <a:lin ang="5400000" scaled="0"/>
                </a:gradFill>
              </a:defRPr>
            </a:lvl4pPr>
            <a:lvl5pPr marL="398100" indent="0">
              <a:buNone/>
              <a:defRPr sz="1147">
                <a:gradFill>
                  <a:gsLst>
                    <a:gs pos="1000">
                      <a:schemeClr val="bg2"/>
                    </a:gs>
                    <a:gs pos="98000">
                      <a:schemeClr val="bg2"/>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52663096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6"/>
            <a:ext cx="5543930" cy="1695079"/>
          </a:xfrm>
          <a:prstGeom prst="rect">
            <a:avLst/>
          </a:prstGeom>
        </p:spPr>
        <p:txBody>
          <a:bodyPr>
            <a:noAutofit/>
          </a:bodyPr>
          <a:lstStyle>
            <a:lvl1pPr marL="0" indent="0">
              <a:buNone/>
              <a:defRPr sz="2296" b="0" cap="none" baseline="0">
                <a:solidFill>
                  <a:schemeClr val="accent6"/>
                </a:soli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6" name="Content Placeholder 5"/>
          <p:cNvSpPr>
            <a:spLocks noGrp="1"/>
          </p:cNvSpPr>
          <p:nvPr>
            <p:ph sz="quarter" idx="4"/>
          </p:nvPr>
        </p:nvSpPr>
        <p:spPr>
          <a:xfrm>
            <a:off x="6313880" y="1715390"/>
            <a:ext cx="5596178" cy="339016"/>
          </a:xfrm>
          <a:prstGeom prst="rect">
            <a:avLst/>
          </a:prstGeom>
        </p:spPr>
        <p:txBody>
          <a:bodyPr>
            <a:noAutofit/>
          </a:bodyPr>
          <a:lstStyle>
            <a:lvl1pPr marL="0" indent="0">
              <a:spcBef>
                <a:spcPts val="688"/>
              </a:spcBef>
              <a:buNone/>
              <a:defRPr lang="en-US" sz="1147" kern="1200" spc="0" dirty="0" smtClean="0">
                <a:solidFill>
                  <a:srgbClr val="333333"/>
                </a:soli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dirty="0"/>
              <a:t>Click to edit Master text styles</a:t>
            </a:r>
          </a:p>
        </p:txBody>
      </p:sp>
      <p:sp>
        <p:nvSpPr>
          <p:cNvPr id="12" name="Title 11"/>
          <p:cNvSpPr>
            <a:spLocks noGrp="1"/>
          </p:cNvSpPr>
          <p:nvPr>
            <p:ph type="title"/>
          </p:nvPr>
        </p:nvSpPr>
        <p:spPr/>
        <p:txBody>
          <a:bodyPr>
            <a:noAutofit/>
          </a:bodyPr>
          <a:lstStyle>
            <a:lvl1pPr>
              <a:defRPr>
                <a:solidFill>
                  <a:srgbClr val="333333"/>
                </a:solidFill>
              </a:defRPr>
            </a:lvl1pPr>
          </a:lstStyle>
          <a:p>
            <a:r>
              <a:rPr lang="en-US" dirty="0"/>
              <a:t>Click to edit Master title style</a:t>
            </a:r>
          </a:p>
        </p:txBody>
      </p:sp>
    </p:spTree>
    <p:extLst>
      <p:ext uri="{BB962C8B-B14F-4D97-AF65-F5344CB8AC3E}">
        <p14:creationId xmlns:p14="http://schemas.microsoft.com/office/powerpoint/2010/main" val="209556142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334862" y="0"/>
            <a:ext cx="6101614" cy="6994525"/>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2296" b="0" cap="none" baseline="0">
                <a:solidFill>
                  <a:schemeClr val="accent6"/>
                </a:soli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9" name="Content Placeholder 5"/>
          <p:cNvSpPr>
            <a:spLocks noGrp="1"/>
          </p:cNvSpPr>
          <p:nvPr>
            <p:ph sz="quarter" idx="13"/>
          </p:nvPr>
        </p:nvSpPr>
        <p:spPr>
          <a:xfrm>
            <a:off x="531282" y="2789431"/>
            <a:ext cx="5554778" cy="621530"/>
          </a:xfrm>
          <a:prstGeom prst="rect">
            <a:avLst/>
          </a:prstGeom>
        </p:spPr>
        <p:txBody>
          <a:bodyPr>
            <a:noAutofit/>
          </a:bodyPr>
          <a:lstStyle>
            <a:lvl1pPr marL="0" indent="0">
              <a:spcBef>
                <a:spcPts val="688"/>
              </a:spcBef>
              <a:buFont typeface="Arial" pitchFamily="34" charset="0"/>
              <a:buNone/>
              <a:defRPr lang="en-US" sz="1147" kern="1200" spc="0" dirty="0" smtClean="0">
                <a:gradFill>
                  <a:gsLst>
                    <a:gs pos="100000">
                      <a:schemeClr val="bg2"/>
                    </a:gs>
                    <a:gs pos="0">
                      <a:schemeClr val="bg2"/>
                    </a:gs>
                  </a:gsLst>
                  <a:lin ang="5400000" scaled="0"/>
                </a:gra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a:t>Click to edit Master text styles</a:t>
            </a:r>
          </a:p>
        </p:txBody>
      </p:sp>
    </p:spTree>
    <p:extLst>
      <p:ext uri="{BB962C8B-B14F-4D97-AF65-F5344CB8AC3E}">
        <p14:creationId xmlns:p14="http://schemas.microsoft.com/office/powerpoint/2010/main" val="2634990169"/>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2296" b="0" cap="none" baseline="0">
                <a:solidFill>
                  <a:schemeClr val="accent6"/>
                </a:soli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9" name="Content Placeholder 5"/>
          <p:cNvSpPr>
            <a:spLocks noGrp="1"/>
          </p:cNvSpPr>
          <p:nvPr>
            <p:ph sz="quarter" idx="13"/>
          </p:nvPr>
        </p:nvSpPr>
        <p:spPr>
          <a:xfrm>
            <a:off x="6344431" y="2789431"/>
            <a:ext cx="5554778" cy="621530"/>
          </a:xfrm>
          <a:prstGeom prst="rect">
            <a:avLst/>
          </a:prstGeom>
        </p:spPr>
        <p:txBody>
          <a:bodyPr>
            <a:noAutofit/>
          </a:bodyPr>
          <a:lstStyle>
            <a:lvl1pPr marL="0" indent="0">
              <a:spcBef>
                <a:spcPts val="688"/>
              </a:spcBef>
              <a:buFont typeface="Arial" pitchFamily="34" charset="0"/>
              <a:buNone/>
              <a:defRPr lang="en-US" sz="1147" kern="1200" spc="0" dirty="0" smtClean="0">
                <a:gradFill>
                  <a:gsLst>
                    <a:gs pos="100000">
                      <a:schemeClr val="bg2"/>
                    </a:gs>
                    <a:gs pos="0">
                      <a:schemeClr val="bg2"/>
                    </a:gs>
                  </a:gsLst>
                  <a:lin ang="5400000" scaled="0"/>
                </a:gra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101614" cy="6994525"/>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11380550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497" y="0"/>
            <a:ext cx="6050673" cy="69945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6236" tIns="26236" rIns="26236" bIns="26236" numCol="1" spcCol="0" rtlCol="0" fromWordArt="0" anchor="ctr" anchorCtr="0" forceAA="0" compatLnSpc="1">
            <a:prstTxWarp prst="textNoShape">
              <a:avLst/>
            </a:prstTxWarp>
            <a:noAutofit/>
          </a:bodyPr>
          <a:lstStyle/>
          <a:p>
            <a:pPr algn="ctr" defTabSz="524553" fontAlgn="base">
              <a:spcBef>
                <a:spcPct val="0"/>
              </a:spcBef>
              <a:spcAft>
                <a:spcPct val="0"/>
              </a:spcAft>
            </a:pPr>
            <a:endParaRPr lang="en-US" sz="126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6"/>
            <a:ext cx="5338712" cy="1695079"/>
          </a:xfrm>
          <a:prstGeom prst="rect">
            <a:avLst/>
          </a:prstGeom>
        </p:spPr>
        <p:txBody>
          <a:bodyPr>
            <a:noAutofit/>
          </a:bodyPr>
          <a:lstStyle>
            <a:lvl1pPr marL="0" indent="0">
              <a:buNone/>
              <a:defRPr sz="2296" b="0" cap="none" baseline="0">
                <a:gradFill>
                  <a:gsLst>
                    <a:gs pos="100000">
                      <a:schemeClr val="bg1"/>
                    </a:gs>
                    <a:gs pos="0">
                      <a:schemeClr val="bg1"/>
                    </a:gs>
                  </a:gsLst>
                  <a:lin ang="5400000" scaled="0"/>
                </a:gra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6" name="Content Placeholder 5"/>
          <p:cNvSpPr>
            <a:spLocks noGrp="1"/>
          </p:cNvSpPr>
          <p:nvPr>
            <p:ph sz="quarter" idx="4"/>
          </p:nvPr>
        </p:nvSpPr>
        <p:spPr>
          <a:xfrm>
            <a:off x="6313880" y="1476626"/>
            <a:ext cx="5596178" cy="339016"/>
          </a:xfrm>
          <a:prstGeom prst="rect">
            <a:avLst/>
          </a:prstGeom>
        </p:spPr>
        <p:txBody>
          <a:bodyPr>
            <a:noAutofit/>
          </a:bodyPr>
          <a:lstStyle>
            <a:lvl1pPr marL="0" indent="0">
              <a:spcBef>
                <a:spcPts val="688"/>
              </a:spcBef>
              <a:buNone/>
              <a:defRPr lang="en-US" sz="1147" kern="1200" spc="0" dirty="0" smtClean="0">
                <a:gradFill>
                  <a:gsLst>
                    <a:gs pos="100000">
                      <a:schemeClr val="bg2"/>
                    </a:gs>
                    <a:gs pos="0">
                      <a:schemeClr val="bg2"/>
                    </a:gs>
                  </a:gsLst>
                  <a:lin ang="5400000" scaled="0"/>
                </a:gra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dirty="0"/>
              <a:t>Click to edit Master text styles</a:t>
            </a:r>
          </a:p>
        </p:txBody>
      </p:sp>
    </p:spTree>
    <p:extLst>
      <p:ext uri="{BB962C8B-B14F-4D97-AF65-F5344CB8AC3E}">
        <p14:creationId xmlns:p14="http://schemas.microsoft.com/office/powerpoint/2010/main" val="117040546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9147" y="0"/>
            <a:ext cx="6346198" cy="69945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6236" tIns="26236" rIns="26236" bIns="26236" numCol="1" spcCol="0" rtlCol="0" fromWordArt="0" anchor="ctr" anchorCtr="0" forceAA="0" compatLnSpc="1">
            <a:prstTxWarp prst="textNoShape">
              <a:avLst/>
            </a:prstTxWarp>
            <a:noAutofit/>
          </a:bodyPr>
          <a:lstStyle/>
          <a:p>
            <a:pPr algn="ctr" defTabSz="524553" fontAlgn="base">
              <a:spcBef>
                <a:spcPct val="0"/>
              </a:spcBef>
              <a:spcAft>
                <a:spcPct val="0"/>
              </a:spcAft>
            </a:pPr>
            <a:endParaRPr lang="en-US" sz="1263"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334862" y="0"/>
            <a:ext cx="6101614" cy="6994525"/>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2296" b="0" cap="none" baseline="0">
                <a:gradFill>
                  <a:gsLst>
                    <a:gs pos="100000">
                      <a:schemeClr val="bg1"/>
                    </a:gs>
                    <a:gs pos="0">
                      <a:schemeClr val="bg1"/>
                    </a:gs>
                  </a:gsLst>
                  <a:lin ang="5400000" scaled="0"/>
                </a:gra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9" name="Content Placeholder 5"/>
          <p:cNvSpPr>
            <a:spLocks noGrp="1"/>
          </p:cNvSpPr>
          <p:nvPr>
            <p:ph sz="quarter" idx="13"/>
          </p:nvPr>
        </p:nvSpPr>
        <p:spPr>
          <a:xfrm>
            <a:off x="531282" y="2789431"/>
            <a:ext cx="5554778" cy="621530"/>
          </a:xfrm>
          <a:prstGeom prst="rect">
            <a:avLst/>
          </a:prstGeom>
        </p:spPr>
        <p:txBody>
          <a:bodyPr>
            <a:noAutofit/>
          </a:bodyPr>
          <a:lstStyle>
            <a:lvl1pPr marL="0" indent="0">
              <a:spcBef>
                <a:spcPts val="688"/>
              </a:spcBef>
              <a:buFont typeface="Arial" pitchFamily="34" charset="0"/>
              <a:buNone/>
              <a:defRPr lang="en-US" sz="1147" kern="1200" spc="0" dirty="0" smtClean="0">
                <a:gradFill>
                  <a:gsLst>
                    <a:gs pos="100000">
                      <a:schemeClr val="bg1"/>
                    </a:gs>
                    <a:gs pos="0">
                      <a:schemeClr val="bg1"/>
                    </a:gs>
                  </a:gsLst>
                  <a:lin ang="5400000" scaled="0"/>
                </a:gra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a:t>Click to edit Master text styles</a:t>
            </a:r>
          </a:p>
        </p:txBody>
      </p:sp>
    </p:spTree>
    <p:extLst>
      <p:ext uri="{BB962C8B-B14F-4D97-AF65-F5344CB8AC3E}">
        <p14:creationId xmlns:p14="http://schemas.microsoft.com/office/powerpoint/2010/main" val="336986543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7" cy="69945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6236" tIns="26236" rIns="26236" bIns="26236" numCol="1" spcCol="0" rtlCol="0" fromWordArt="0" anchor="ctr" anchorCtr="0" forceAA="0" compatLnSpc="1">
            <a:prstTxWarp prst="textNoShape">
              <a:avLst/>
            </a:prstTxWarp>
            <a:noAutofit/>
          </a:bodyPr>
          <a:lstStyle/>
          <a:p>
            <a:pPr algn="ctr" defTabSz="524553" fontAlgn="base">
              <a:spcBef>
                <a:spcPct val="0"/>
              </a:spcBef>
              <a:spcAft>
                <a:spcPct val="0"/>
              </a:spcAft>
            </a:pPr>
            <a:endParaRPr lang="en-US" sz="1263"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344430" y="1476623"/>
            <a:ext cx="5543930" cy="1201902"/>
          </a:xfrm>
          <a:prstGeom prst="rect">
            <a:avLst/>
          </a:prstGeom>
        </p:spPr>
        <p:txBody>
          <a:bodyPr>
            <a:noAutofit/>
          </a:bodyPr>
          <a:lstStyle>
            <a:lvl1pPr marL="0" indent="0">
              <a:buNone/>
              <a:defRPr sz="2296" b="0" cap="none" baseline="0">
                <a:gradFill>
                  <a:gsLst>
                    <a:gs pos="100000">
                      <a:schemeClr val="bg1"/>
                    </a:gs>
                    <a:gs pos="0">
                      <a:schemeClr val="bg1"/>
                    </a:gs>
                  </a:gsLst>
                  <a:lin ang="5400000" scaled="0"/>
                </a:gradFill>
                <a:latin typeface="+mj-lt"/>
              </a:defRPr>
            </a:lvl1pPr>
            <a:lvl2pPr marL="349756" indent="0">
              <a:buNone/>
              <a:defRPr sz="1550" b="1"/>
            </a:lvl2pPr>
            <a:lvl3pPr marL="699512" indent="0">
              <a:buNone/>
              <a:defRPr sz="1377" b="1"/>
            </a:lvl3pPr>
            <a:lvl4pPr marL="1049268" indent="0">
              <a:buNone/>
              <a:defRPr sz="1205" b="1"/>
            </a:lvl4pPr>
            <a:lvl5pPr marL="1399022" indent="0">
              <a:buNone/>
              <a:defRPr sz="1205" b="1"/>
            </a:lvl5pPr>
            <a:lvl6pPr marL="1748780" indent="0">
              <a:buNone/>
              <a:defRPr sz="1205" b="1"/>
            </a:lvl6pPr>
            <a:lvl7pPr marL="2098534" indent="0">
              <a:buNone/>
              <a:defRPr sz="1205" b="1"/>
            </a:lvl7pPr>
            <a:lvl8pPr marL="2448290" indent="0">
              <a:buNone/>
              <a:defRPr sz="1205" b="1"/>
            </a:lvl8pPr>
            <a:lvl9pPr marL="2798046" indent="0">
              <a:buNone/>
              <a:defRPr sz="1205" b="1"/>
            </a:lvl9pPr>
          </a:lstStyle>
          <a:p>
            <a:pPr lvl="0"/>
            <a:r>
              <a:rPr lang="en-US" dirty="0"/>
              <a:t>Click to edit Master text styles.</a:t>
            </a:r>
          </a:p>
        </p:txBody>
      </p:sp>
      <p:sp>
        <p:nvSpPr>
          <p:cNvPr id="9" name="Content Placeholder 5"/>
          <p:cNvSpPr>
            <a:spLocks noGrp="1"/>
          </p:cNvSpPr>
          <p:nvPr>
            <p:ph sz="quarter" idx="13"/>
          </p:nvPr>
        </p:nvSpPr>
        <p:spPr>
          <a:xfrm>
            <a:off x="6344431" y="2789431"/>
            <a:ext cx="5554778" cy="621530"/>
          </a:xfrm>
          <a:prstGeom prst="rect">
            <a:avLst/>
          </a:prstGeom>
        </p:spPr>
        <p:txBody>
          <a:bodyPr>
            <a:noAutofit/>
          </a:bodyPr>
          <a:lstStyle>
            <a:lvl1pPr marL="0" indent="0">
              <a:spcBef>
                <a:spcPts val="688"/>
              </a:spcBef>
              <a:buFont typeface="Arial" pitchFamily="34" charset="0"/>
              <a:buNone/>
              <a:defRPr lang="en-US" sz="1147" kern="1200" spc="0" dirty="0" smtClean="0">
                <a:gradFill>
                  <a:gsLst>
                    <a:gs pos="100000">
                      <a:schemeClr val="bg1"/>
                    </a:gs>
                    <a:gs pos="0">
                      <a:schemeClr val="bg1"/>
                    </a:gs>
                  </a:gsLst>
                  <a:lin ang="5400000" scaled="0"/>
                </a:gradFill>
                <a:latin typeface="+mn-lt"/>
                <a:ea typeface="+mn-ea"/>
                <a:cs typeface="Segoe UI" pitchFamily="34" charset="0"/>
              </a:defRPr>
            </a:lvl1pPr>
            <a:lvl2pPr marL="524634" indent="-218597">
              <a:defRPr lang="en-US" sz="1205" kern="1200" dirty="0" smtClean="0">
                <a:solidFill>
                  <a:schemeClr val="bg2">
                    <a:lumMod val="50000"/>
                  </a:schemeClr>
                </a:solidFill>
                <a:latin typeface="+mn-lt"/>
                <a:ea typeface="+mn-ea"/>
                <a:cs typeface="Arial" pitchFamily="34" charset="0"/>
              </a:defRPr>
            </a:lvl2pPr>
            <a:lvl3pPr marL="524634" indent="-131159">
              <a:defRPr lang="en-US" sz="1090" kern="1200" dirty="0" smtClean="0">
                <a:solidFill>
                  <a:schemeClr val="bg2">
                    <a:lumMod val="50000"/>
                  </a:schemeClr>
                </a:solidFill>
                <a:latin typeface="+mn-lt"/>
                <a:ea typeface="+mn-ea"/>
                <a:cs typeface="Arial" pitchFamily="34" charset="0"/>
              </a:defRPr>
            </a:lvl3pPr>
            <a:lvl4pPr marL="699512" indent="-131159">
              <a:defRPr lang="en-US" sz="918" kern="1200" dirty="0" smtClean="0">
                <a:solidFill>
                  <a:schemeClr val="bg2">
                    <a:lumMod val="50000"/>
                  </a:schemeClr>
                </a:solidFill>
                <a:latin typeface="+mn-lt"/>
                <a:ea typeface="+mn-ea"/>
                <a:cs typeface="Arial" pitchFamily="34" charset="0"/>
              </a:defRPr>
            </a:lvl4pPr>
            <a:lvl5pPr marL="830671" indent="-131159">
              <a:defRPr lang="en-US" sz="918" kern="1200" dirty="0">
                <a:solidFill>
                  <a:schemeClr val="bg2">
                    <a:lumMod val="50000"/>
                  </a:schemeClr>
                </a:solidFill>
                <a:latin typeface="+mn-lt"/>
                <a:ea typeface="+mn-ea"/>
                <a:cs typeface="Arial" pitchFamily="34" charset="0"/>
              </a:defRPr>
            </a:lvl5pPr>
            <a:lvl6pPr>
              <a:defRPr sz="1205"/>
            </a:lvl6pPr>
            <a:lvl7pPr>
              <a:defRPr sz="1205"/>
            </a:lvl7pPr>
            <a:lvl8pPr>
              <a:defRPr sz="1205"/>
            </a:lvl8pPr>
            <a:lvl9pPr>
              <a:defRPr sz="1205"/>
            </a:lvl9pPr>
          </a:lstStyle>
          <a:p>
            <a:pPr lvl="0"/>
            <a:r>
              <a:rPr lang="en-US"/>
              <a:t>Click to edit Master text styles</a:t>
            </a:r>
          </a:p>
        </p:txBody>
      </p:sp>
      <p:sp>
        <p:nvSpPr>
          <p:cNvPr id="4" name="Picture Placeholder 3"/>
          <p:cNvSpPr>
            <a:spLocks noGrp="1"/>
          </p:cNvSpPr>
          <p:nvPr>
            <p:ph type="pic" sz="quarter" idx="14" hasCustomPrompt="1"/>
          </p:nvPr>
        </p:nvSpPr>
        <p:spPr>
          <a:xfrm>
            <a:off x="0" y="0"/>
            <a:ext cx="6088658" cy="6994525"/>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21501715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74315"/>
            <a:ext cx="12436475" cy="522646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6236" tIns="26236" rIns="26236" bIns="26236" numCol="1" spcCol="0" rtlCol="0" fromWordArt="0" anchor="ctr" anchorCtr="0" forceAA="0" compatLnSpc="1">
            <a:prstTxWarp prst="textNoShape">
              <a:avLst/>
            </a:prstTxWarp>
            <a:noAutofit/>
          </a:bodyPr>
          <a:lstStyle/>
          <a:p>
            <a:pPr algn="ctr" defTabSz="524553" fontAlgn="base">
              <a:spcBef>
                <a:spcPct val="0"/>
              </a:spcBef>
              <a:spcAft>
                <a:spcPct val="0"/>
              </a:spcAft>
            </a:pPr>
            <a:endParaRPr lang="en-US" sz="126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31280" y="1385092"/>
            <a:ext cx="11378776" cy="2920069"/>
          </a:xfrm>
          <a:prstGeom prst="rect">
            <a:avLst/>
          </a:prstGeom>
        </p:spPr>
        <p:txBody>
          <a:bodyPr>
            <a:normAutofit/>
          </a:bodyPr>
          <a:lstStyle>
            <a:lvl1pPr marL="0" indent="0">
              <a:lnSpc>
                <a:spcPct val="90000"/>
              </a:lnSpc>
              <a:buNone/>
              <a:defRPr sz="3673">
                <a:gradFill>
                  <a:gsLst>
                    <a:gs pos="100000">
                      <a:schemeClr val="bg1"/>
                    </a:gs>
                    <a:gs pos="0">
                      <a:schemeClr val="bg1"/>
                    </a:gs>
                  </a:gsLst>
                  <a:lin ang="5400000" scaled="0"/>
                </a:gradFill>
                <a:latin typeface="+mj-lt"/>
              </a:defRPr>
            </a:lvl1pPr>
            <a:lvl2pPr>
              <a:defRPr sz="3673">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31280" y="4429870"/>
            <a:ext cx="11378776" cy="480118"/>
          </a:xfrm>
          <a:prstGeom prst="rect">
            <a:avLst/>
          </a:prstGeom>
        </p:spPr>
        <p:txBody>
          <a:bodyPr>
            <a:normAutofit/>
          </a:bodyPr>
          <a:lstStyle>
            <a:lvl1pPr marL="0" indent="0">
              <a:lnSpc>
                <a:spcPct val="90000"/>
              </a:lnSpc>
              <a:buNone/>
              <a:defRPr sz="2066">
                <a:gradFill>
                  <a:gsLst>
                    <a:gs pos="100000">
                      <a:schemeClr val="bg1"/>
                    </a:gs>
                    <a:gs pos="0">
                      <a:schemeClr val="bg1"/>
                    </a:gs>
                  </a:gsLst>
                  <a:lin ang="5400000" scaled="0"/>
                </a:gradFill>
                <a:latin typeface="+mj-lt"/>
              </a:defRPr>
            </a:lvl1pPr>
            <a:lvl2pPr>
              <a:defRPr sz="3673">
                <a:solidFill>
                  <a:schemeClr val="tx2"/>
                </a:solidFill>
                <a:latin typeface="+mn-lt"/>
              </a:defRPr>
            </a:lvl2pPr>
          </a:lstStyle>
          <a:p>
            <a:pPr lvl="0"/>
            <a:r>
              <a:rPr lang="en-US"/>
              <a:t>Click to edit Master text styles</a:t>
            </a:r>
          </a:p>
        </p:txBody>
      </p:sp>
    </p:spTree>
    <p:extLst>
      <p:ext uri="{BB962C8B-B14F-4D97-AF65-F5344CB8AC3E}">
        <p14:creationId xmlns:p14="http://schemas.microsoft.com/office/powerpoint/2010/main" val="4671209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26" Type="http://schemas.openxmlformats.org/officeDocument/2006/relationships/slideLayout" Target="../slideLayouts/slideLayout31.xml"/><Relationship Id="rId3" Type="http://schemas.openxmlformats.org/officeDocument/2006/relationships/slideLayout" Target="../slideLayouts/slideLayout8.xml"/><Relationship Id="rId21" Type="http://schemas.openxmlformats.org/officeDocument/2006/relationships/slideLayout" Target="../slideLayouts/slideLayout26.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29" Type="http://schemas.openxmlformats.org/officeDocument/2006/relationships/slideLayout" Target="../slideLayouts/slideLayout34.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image" Target="../media/image1.emf"/><Relationship Id="rId5" Type="http://schemas.openxmlformats.org/officeDocument/2006/relationships/slideLayout" Target="../slideLayouts/slideLayout10.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31" Type="http://schemas.openxmlformats.org/officeDocument/2006/relationships/theme" Target="../theme/theme2.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9" Type="http://schemas.openxmlformats.org/officeDocument/2006/relationships/slideLayout" Target="../slideLayouts/slideLayout74.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41" Type="http://schemas.openxmlformats.org/officeDocument/2006/relationships/theme" Target="../theme/theme3.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slideLayout" Target="../slideLayouts/slideLayout72.xml"/><Relationship Id="rId40" Type="http://schemas.openxmlformats.org/officeDocument/2006/relationships/slideLayout" Target="../slideLayouts/slideLayout75.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slideLayout" Target="../slideLayouts/slideLayout71.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slideLayout" Target="../slideLayouts/slideLayout70.xml"/><Relationship Id="rId8" Type="http://schemas.openxmlformats.org/officeDocument/2006/relationships/slideLayout" Target="../slideLayouts/slideLayout43.xml"/><Relationship Id="rId3" Type="http://schemas.openxmlformats.org/officeDocument/2006/relationships/slideLayout" Target="../slideLayouts/slideLayout38.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38" Type="http://schemas.openxmlformats.org/officeDocument/2006/relationships/slideLayout" Target="../slideLayouts/slideLayout7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26" Type="http://schemas.openxmlformats.org/officeDocument/2006/relationships/slideLayout" Target="../slideLayouts/slideLayout101.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slideLayout" Target="../slideLayouts/slideLayout100.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29" Type="http://schemas.openxmlformats.org/officeDocument/2006/relationships/slideLayout" Target="../slideLayouts/slideLayout104.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slideLayout" Target="../slideLayouts/slideLayout99.xml"/><Relationship Id="rId32" Type="http://schemas.openxmlformats.org/officeDocument/2006/relationships/theme" Target="../theme/theme4.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28" Type="http://schemas.openxmlformats.org/officeDocument/2006/relationships/slideLayout" Target="../slideLayouts/slideLayout103.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31" Type="http://schemas.openxmlformats.org/officeDocument/2006/relationships/slideLayout" Target="../slideLayouts/slideLayout106.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 Id="rId27" Type="http://schemas.openxmlformats.org/officeDocument/2006/relationships/slideLayout" Target="../slideLayouts/slideLayout102.xml"/><Relationship Id="rId30" Type="http://schemas.openxmlformats.org/officeDocument/2006/relationships/slideLayout" Target="../slideLayouts/slideLayout10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7"/>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9" r:id="rId2"/>
    <p:sldLayoutId id="2147484545" r:id="rId3"/>
    <p:sldLayoutId id="2147484299" r:id="rId4"/>
    <p:sldLayoutId id="2147484618" r:id="rId5"/>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2"/>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1031840041"/>
      </p:ext>
    </p:extLst>
  </p:cSld>
  <p:clrMap bg1="lt1" tx1="dk1" bg2="lt2" tx2="dk2" accent1="accent1" accent2="accent2" accent3="accent3" accent4="accent4" accent5="accent5" accent6="accent6" hlink="hlink" folHlink="folHlink"/>
  <p:sldLayoutIdLst>
    <p:sldLayoutId id="2147484547" r:id="rId1"/>
    <p:sldLayoutId id="2147484548" r:id="rId2"/>
    <p:sldLayoutId id="2147484549" r:id="rId3"/>
    <p:sldLayoutId id="2147484573" r:id="rId4"/>
    <p:sldLayoutId id="2147484574" r:id="rId5"/>
    <p:sldLayoutId id="2147484575" r:id="rId6"/>
    <p:sldLayoutId id="2147484551" r:id="rId7"/>
    <p:sldLayoutId id="2147484552" r:id="rId8"/>
    <p:sldLayoutId id="2147484576" r:id="rId9"/>
    <p:sldLayoutId id="2147484553" r:id="rId10"/>
    <p:sldLayoutId id="2147484554" r:id="rId11"/>
    <p:sldLayoutId id="2147484555" r:id="rId12"/>
    <p:sldLayoutId id="2147484556" r:id="rId13"/>
    <p:sldLayoutId id="2147484557" r:id="rId14"/>
    <p:sldLayoutId id="2147484558" r:id="rId15"/>
    <p:sldLayoutId id="2147484559" r:id="rId16"/>
    <p:sldLayoutId id="2147484560" r:id="rId17"/>
    <p:sldLayoutId id="2147484561" r:id="rId18"/>
    <p:sldLayoutId id="2147484577" r:id="rId19"/>
    <p:sldLayoutId id="2147484562" r:id="rId20"/>
    <p:sldLayoutId id="2147484563" r:id="rId21"/>
    <p:sldLayoutId id="2147484564" r:id="rId22"/>
    <p:sldLayoutId id="2147484565" r:id="rId23"/>
    <p:sldLayoutId id="2147484566" r:id="rId24"/>
    <p:sldLayoutId id="2147484567" r:id="rId25"/>
    <p:sldLayoutId id="2147484568" r:id="rId26"/>
    <p:sldLayoutId id="2147484569" r:id="rId27"/>
    <p:sldLayoutId id="2147484570" r:id="rId28"/>
    <p:sldLayoutId id="2147484571" r:id="rId29"/>
    <p:sldLayoutId id="2147484572" r:id="rId30"/>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2"/>
            <a:ext cx="11375537" cy="762786"/>
          </a:xfrm>
          <a:prstGeom prst="rect">
            <a:avLst/>
          </a:prstGeom>
        </p:spPr>
        <p:txBody>
          <a:bodyPr vert="horz" wrap="square" lIns="0" tIns="0" rIns="0" bIns="0" rtlCol="0" anchor="t">
            <a:noAutofit/>
          </a:bodyPr>
          <a:lstStyle/>
          <a:p>
            <a:r>
              <a:rPr lang="es-ES"/>
              <a:t>Haga clic para modificar el estilo de título del patrón</a:t>
            </a:r>
            <a:endParaRPr lang="en-US" dirty="0"/>
          </a:p>
        </p:txBody>
      </p:sp>
      <p:sp>
        <p:nvSpPr>
          <p:cNvPr id="4" name="Text Placeholder 3"/>
          <p:cNvSpPr>
            <a:spLocks noGrp="1"/>
          </p:cNvSpPr>
          <p:nvPr>
            <p:ph type="body" idx="1"/>
          </p:nvPr>
        </p:nvSpPr>
        <p:spPr>
          <a:xfrm>
            <a:off x="531280" y="2074894"/>
            <a:ext cx="11378776" cy="2096876"/>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7019035"/>
      </p:ext>
    </p:extLst>
  </p:cSld>
  <p:clrMap bg1="lt1" tx1="dk1" bg2="lt2" tx2="dk2" accent1="accent1" accent2="accent2" accent3="accent3" accent4="accent4" accent5="accent5" accent6="accent6" hlink="hlink" folHlink="folHlink"/>
  <p:sldLayoutIdLst>
    <p:sldLayoutId id="2147484579" r:id="rId1"/>
    <p:sldLayoutId id="2147484580" r:id="rId2"/>
    <p:sldLayoutId id="2147484581" r:id="rId3"/>
    <p:sldLayoutId id="2147484582" r:id="rId4"/>
    <p:sldLayoutId id="2147484583" r:id="rId5"/>
    <p:sldLayoutId id="2147484584" r:id="rId6"/>
    <p:sldLayoutId id="2147484585" r:id="rId7"/>
    <p:sldLayoutId id="2147484586" r:id="rId8"/>
    <p:sldLayoutId id="2147484587" r:id="rId9"/>
    <p:sldLayoutId id="2147484588" r:id="rId10"/>
    <p:sldLayoutId id="2147484589" r:id="rId11"/>
    <p:sldLayoutId id="2147484590" r:id="rId12"/>
    <p:sldLayoutId id="2147484591" r:id="rId13"/>
    <p:sldLayoutId id="2147484592" r:id="rId14"/>
    <p:sldLayoutId id="2147484593" r:id="rId15"/>
    <p:sldLayoutId id="2147484594" r:id="rId16"/>
    <p:sldLayoutId id="2147484595" r:id="rId17"/>
    <p:sldLayoutId id="2147484596" r:id="rId18"/>
    <p:sldLayoutId id="2147484597" r:id="rId19"/>
    <p:sldLayoutId id="2147484598" r:id="rId20"/>
    <p:sldLayoutId id="2147484599" r:id="rId21"/>
    <p:sldLayoutId id="2147484600" r:id="rId22"/>
    <p:sldLayoutId id="2147484601" r:id="rId23"/>
    <p:sldLayoutId id="2147484602" r:id="rId24"/>
    <p:sldLayoutId id="2147484603" r:id="rId25"/>
    <p:sldLayoutId id="2147484604" r:id="rId26"/>
    <p:sldLayoutId id="2147484605" r:id="rId27"/>
    <p:sldLayoutId id="2147484606" r:id="rId28"/>
    <p:sldLayoutId id="2147484607" r:id="rId29"/>
    <p:sldLayoutId id="2147484608" r:id="rId30"/>
    <p:sldLayoutId id="2147484609" r:id="rId31"/>
    <p:sldLayoutId id="2147484610" r:id="rId32"/>
    <p:sldLayoutId id="2147484611" r:id="rId33"/>
    <p:sldLayoutId id="2147484612" r:id="rId34"/>
    <p:sldLayoutId id="2147484613" r:id="rId35"/>
    <p:sldLayoutId id="2147484614" r:id="rId36"/>
    <p:sldLayoutId id="2147484615" r:id="rId37"/>
    <p:sldLayoutId id="2147484616" r:id="rId38"/>
    <p:sldLayoutId id="2147484617" r:id="rId39"/>
    <p:sldLayoutId id="2147484651" r:id="rId40"/>
  </p:sldLayoutIdLst>
  <p:hf hdr="0" ftr="0" dt="0"/>
  <p:txStyles>
    <p:titleStyle>
      <a:lvl1pPr algn="l" defTabSz="699606" rtl="0" eaLnBrk="1" latinLnBrk="0" hangingPunct="1">
        <a:lnSpc>
          <a:spcPct val="90000"/>
        </a:lnSpc>
        <a:spcBef>
          <a:spcPct val="0"/>
        </a:spcBef>
        <a:buNone/>
        <a:defRPr lang="en-US" sz="4132" b="0" kern="1200" cap="none" spc="-76" baseline="0" dirty="0" smtClean="0">
          <a:ln w="3175">
            <a:noFill/>
          </a:ln>
          <a:solidFill>
            <a:schemeClr val="accent1"/>
          </a:solidFill>
          <a:effectLst/>
          <a:latin typeface="+mj-lt"/>
          <a:ea typeface="+mn-ea"/>
          <a:cs typeface="Arial" charset="0"/>
        </a:defRPr>
      </a:lvl1pPr>
    </p:titleStyle>
    <p:bodyStyle>
      <a:lvl1pPr marL="259934" marR="0" indent="-259934" algn="l" defTabSz="699606" rtl="0" eaLnBrk="1" fontAlgn="auto" latinLnBrk="0" hangingPunct="1">
        <a:lnSpc>
          <a:spcPct val="90000"/>
        </a:lnSpc>
        <a:spcBef>
          <a:spcPct val="20000"/>
        </a:spcBef>
        <a:spcAft>
          <a:spcPts val="0"/>
        </a:spcAft>
        <a:buClrTx/>
        <a:buSzPct val="80000"/>
        <a:buFont typeface="Arial" pitchFamily="34" charset="0"/>
        <a:buChar char="•"/>
        <a:tabLst/>
        <a:defRPr sz="2755" kern="1200" spc="-54" baseline="0">
          <a:solidFill>
            <a:srgbClr val="333333"/>
          </a:solidFill>
          <a:latin typeface="+mj-lt"/>
          <a:ea typeface="+mn-ea"/>
          <a:cs typeface="+mn-cs"/>
        </a:defRPr>
      </a:lvl1pPr>
      <a:lvl2pPr marL="438487" marR="0" indent="-178553" algn="l" defTabSz="699606"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333333"/>
          </a:solidFill>
          <a:latin typeface="+mn-lt"/>
          <a:ea typeface="+mn-ea"/>
          <a:cs typeface="+mn-cs"/>
        </a:defRPr>
      </a:lvl2pPr>
      <a:lvl3pPr marL="610965" marR="0" indent="-172479" algn="l" defTabSz="699606" rtl="0" eaLnBrk="1" fontAlgn="auto" latinLnBrk="0" hangingPunct="1">
        <a:lnSpc>
          <a:spcPct val="90000"/>
        </a:lnSpc>
        <a:spcBef>
          <a:spcPct val="20000"/>
        </a:spcBef>
        <a:spcAft>
          <a:spcPts val="0"/>
        </a:spcAft>
        <a:buClrTx/>
        <a:buSzPct val="90000"/>
        <a:buFont typeface="Wingdings" pitchFamily="2" charset="2"/>
        <a:buChar char=""/>
        <a:tabLst>
          <a:tab pos="610965" algn="l"/>
        </a:tabLst>
        <a:defRPr sz="1836" kern="1200" spc="0" baseline="0">
          <a:solidFill>
            <a:srgbClr val="333333"/>
          </a:solidFill>
          <a:latin typeface="+mn-lt"/>
          <a:ea typeface="+mn-ea"/>
          <a:cs typeface="+mn-cs"/>
        </a:defRPr>
      </a:lvl3pPr>
      <a:lvl4pPr marL="788303" marR="0" indent="-177338" algn="l" defTabSz="699606" rtl="0" eaLnBrk="1" fontAlgn="auto" latinLnBrk="0" hangingPunct="1">
        <a:lnSpc>
          <a:spcPct val="90000"/>
        </a:lnSpc>
        <a:spcBef>
          <a:spcPct val="20000"/>
        </a:spcBef>
        <a:spcAft>
          <a:spcPts val="0"/>
        </a:spcAft>
        <a:buClrTx/>
        <a:buSzPct val="90000"/>
        <a:buFont typeface="Wingdings" pitchFamily="2" charset="2"/>
        <a:buChar char=""/>
        <a:tabLst/>
        <a:defRPr sz="1530" kern="1200" spc="0" baseline="0">
          <a:solidFill>
            <a:srgbClr val="333333"/>
          </a:solidFill>
          <a:latin typeface="+mn-lt"/>
          <a:ea typeface="+mn-ea"/>
          <a:cs typeface="+mn-cs"/>
        </a:defRPr>
      </a:lvl4pPr>
      <a:lvl5pPr marL="960783" marR="0" indent="-172479" algn="l" defTabSz="699606" rtl="0" eaLnBrk="1" fontAlgn="auto" latinLnBrk="0" hangingPunct="1">
        <a:lnSpc>
          <a:spcPct val="90000"/>
        </a:lnSpc>
        <a:spcBef>
          <a:spcPct val="20000"/>
        </a:spcBef>
        <a:spcAft>
          <a:spcPts val="0"/>
        </a:spcAft>
        <a:buClrTx/>
        <a:buSzPct val="90000"/>
        <a:buFont typeface="Wingdings" pitchFamily="2" charset="2"/>
        <a:buChar char=""/>
        <a:tabLst>
          <a:tab pos="960783" algn="l"/>
        </a:tabLst>
        <a:defRPr sz="1530" kern="1200" spc="0" baseline="0">
          <a:solidFill>
            <a:srgbClr val="333333"/>
          </a:solidFill>
          <a:latin typeface="+mn-lt"/>
          <a:ea typeface="+mn-ea"/>
          <a:cs typeface="+mn-cs"/>
        </a:defRPr>
      </a:lvl5pPr>
      <a:lvl6pPr marL="1923916" indent="-174902" algn="l" defTabSz="699606" rtl="0" eaLnBrk="1" latinLnBrk="0" hangingPunct="1">
        <a:spcBef>
          <a:spcPct val="20000"/>
        </a:spcBef>
        <a:buFont typeface="Arial" pitchFamily="34" charset="0"/>
        <a:buChar char="•"/>
        <a:defRPr sz="1530" kern="1200">
          <a:solidFill>
            <a:schemeClr val="tx1"/>
          </a:solidFill>
          <a:latin typeface="+mn-lt"/>
          <a:ea typeface="+mn-ea"/>
          <a:cs typeface="+mn-cs"/>
        </a:defRPr>
      </a:lvl6pPr>
      <a:lvl7pPr marL="2273719" indent="-174902" algn="l" defTabSz="699606" rtl="0" eaLnBrk="1" latinLnBrk="0" hangingPunct="1">
        <a:spcBef>
          <a:spcPct val="20000"/>
        </a:spcBef>
        <a:buFont typeface="Arial" pitchFamily="34" charset="0"/>
        <a:buChar char="•"/>
        <a:defRPr sz="1530" kern="1200">
          <a:solidFill>
            <a:schemeClr val="tx1"/>
          </a:solidFill>
          <a:latin typeface="+mn-lt"/>
          <a:ea typeface="+mn-ea"/>
          <a:cs typeface="+mn-cs"/>
        </a:defRPr>
      </a:lvl7pPr>
      <a:lvl8pPr marL="2623522" indent="-174902" algn="l" defTabSz="699606" rtl="0" eaLnBrk="1" latinLnBrk="0" hangingPunct="1">
        <a:spcBef>
          <a:spcPct val="20000"/>
        </a:spcBef>
        <a:buFont typeface="Arial" pitchFamily="34" charset="0"/>
        <a:buChar char="•"/>
        <a:defRPr sz="1530" kern="1200">
          <a:solidFill>
            <a:schemeClr val="tx1"/>
          </a:solidFill>
          <a:latin typeface="+mn-lt"/>
          <a:ea typeface="+mn-ea"/>
          <a:cs typeface="+mn-cs"/>
        </a:defRPr>
      </a:lvl8pPr>
      <a:lvl9pPr marL="2973326" indent="-174902" algn="l" defTabSz="699606" rtl="0" eaLnBrk="1" latinLnBrk="0" hangingPunct="1">
        <a:spcBef>
          <a:spcPct val="20000"/>
        </a:spcBef>
        <a:buFont typeface="Arial" pitchFamily="34" charset="0"/>
        <a:buChar char="•"/>
        <a:defRPr sz="1530" kern="1200">
          <a:solidFill>
            <a:schemeClr val="tx1"/>
          </a:solidFill>
          <a:latin typeface="+mn-lt"/>
          <a:ea typeface="+mn-ea"/>
          <a:cs typeface="+mn-cs"/>
        </a:defRPr>
      </a:lvl9pPr>
    </p:bodyStyle>
    <p:otherStyle>
      <a:defPPr>
        <a:defRPr lang="en-US"/>
      </a:defPPr>
      <a:lvl1pPr marL="0" algn="l" defTabSz="699606" rtl="0" eaLnBrk="1" latinLnBrk="0" hangingPunct="1">
        <a:defRPr sz="1377" kern="1200">
          <a:solidFill>
            <a:schemeClr val="tx1"/>
          </a:solidFill>
          <a:latin typeface="+mn-lt"/>
          <a:ea typeface="+mn-ea"/>
          <a:cs typeface="+mn-cs"/>
        </a:defRPr>
      </a:lvl1pPr>
      <a:lvl2pPr marL="349803" algn="l" defTabSz="699606" rtl="0" eaLnBrk="1" latinLnBrk="0" hangingPunct="1">
        <a:defRPr sz="1377" kern="1200">
          <a:solidFill>
            <a:schemeClr val="tx1"/>
          </a:solidFill>
          <a:latin typeface="+mn-lt"/>
          <a:ea typeface="+mn-ea"/>
          <a:cs typeface="+mn-cs"/>
        </a:defRPr>
      </a:lvl2pPr>
      <a:lvl3pPr marL="699606" algn="l" defTabSz="699606" rtl="0" eaLnBrk="1" latinLnBrk="0" hangingPunct="1">
        <a:defRPr sz="1377" kern="1200">
          <a:solidFill>
            <a:schemeClr val="tx1"/>
          </a:solidFill>
          <a:latin typeface="+mn-lt"/>
          <a:ea typeface="+mn-ea"/>
          <a:cs typeface="+mn-cs"/>
        </a:defRPr>
      </a:lvl3pPr>
      <a:lvl4pPr marL="1049409" algn="l" defTabSz="699606" rtl="0" eaLnBrk="1" latinLnBrk="0" hangingPunct="1">
        <a:defRPr sz="1377" kern="1200">
          <a:solidFill>
            <a:schemeClr val="tx1"/>
          </a:solidFill>
          <a:latin typeface="+mn-lt"/>
          <a:ea typeface="+mn-ea"/>
          <a:cs typeface="+mn-cs"/>
        </a:defRPr>
      </a:lvl4pPr>
      <a:lvl5pPr marL="1399212" algn="l" defTabSz="699606" rtl="0" eaLnBrk="1" latinLnBrk="0" hangingPunct="1">
        <a:defRPr sz="1377" kern="1200">
          <a:solidFill>
            <a:schemeClr val="tx1"/>
          </a:solidFill>
          <a:latin typeface="+mn-lt"/>
          <a:ea typeface="+mn-ea"/>
          <a:cs typeface="+mn-cs"/>
        </a:defRPr>
      </a:lvl5pPr>
      <a:lvl6pPr marL="1749015" algn="l" defTabSz="699606" rtl="0" eaLnBrk="1" latinLnBrk="0" hangingPunct="1">
        <a:defRPr sz="1377" kern="1200">
          <a:solidFill>
            <a:schemeClr val="tx1"/>
          </a:solidFill>
          <a:latin typeface="+mn-lt"/>
          <a:ea typeface="+mn-ea"/>
          <a:cs typeface="+mn-cs"/>
        </a:defRPr>
      </a:lvl6pPr>
      <a:lvl7pPr marL="2098818" algn="l" defTabSz="699606" rtl="0" eaLnBrk="1" latinLnBrk="0" hangingPunct="1">
        <a:defRPr sz="1377" kern="1200">
          <a:solidFill>
            <a:schemeClr val="tx1"/>
          </a:solidFill>
          <a:latin typeface="+mn-lt"/>
          <a:ea typeface="+mn-ea"/>
          <a:cs typeface="+mn-cs"/>
        </a:defRPr>
      </a:lvl7pPr>
      <a:lvl8pPr marL="2448621" algn="l" defTabSz="699606" rtl="0" eaLnBrk="1" latinLnBrk="0" hangingPunct="1">
        <a:defRPr sz="1377" kern="1200">
          <a:solidFill>
            <a:schemeClr val="tx1"/>
          </a:solidFill>
          <a:latin typeface="+mn-lt"/>
          <a:ea typeface="+mn-ea"/>
          <a:cs typeface="+mn-cs"/>
        </a:defRPr>
      </a:lvl8pPr>
      <a:lvl9pPr marL="2798424" algn="l" defTabSz="699606" rtl="0" eaLnBrk="1" latinLnBrk="0" hangingPunct="1">
        <a:defRPr sz="1377"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4"/>
            <a:ext cx="11375537" cy="762786"/>
          </a:xfrm>
          <a:prstGeom prst="rect">
            <a:avLst/>
          </a:prstGeom>
        </p:spPr>
        <p:txBody>
          <a:bodyPr vert="horz" wrap="square" lIns="0" tIns="0" rIns="0" bIns="0" rtlCol="0" anchor="t">
            <a:noAutofit/>
          </a:bodyPr>
          <a:lstStyle/>
          <a:p>
            <a:r>
              <a:rPr lang="en-US" dirty="0"/>
              <a:t>Click to edit Master title style</a:t>
            </a:r>
          </a:p>
        </p:txBody>
      </p:sp>
      <p:sp>
        <p:nvSpPr>
          <p:cNvPr id="4" name="Text Placeholder 3"/>
          <p:cNvSpPr>
            <a:spLocks noGrp="1"/>
          </p:cNvSpPr>
          <p:nvPr>
            <p:ph type="body" idx="1"/>
          </p:nvPr>
        </p:nvSpPr>
        <p:spPr>
          <a:xfrm>
            <a:off x="531280" y="2074896"/>
            <a:ext cx="11378776" cy="2096876"/>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79181429"/>
      </p:ext>
    </p:extLst>
  </p:cSld>
  <p:clrMap bg1="lt1" tx1="dk1" bg2="lt2" tx2="dk2" accent1="accent1" accent2="accent2" accent3="accent3" accent4="accent4" accent5="accent5" accent6="accent6" hlink="hlink" folHlink="folHlink"/>
  <p:sldLayoutIdLst>
    <p:sldLayoutId id="2147484620" r:id="rId1"/>
    <p:sldLayoutId id="2147484621" r:id="rId2"/>
    <p:sldLayoutId id="2147484622" r:id="rId3"/>
    <p:sldLayoutId id="2147484623" r:id="rId4"/>
    <p:sldLayoutId id="2147484624" r:id="rId5"/>
    <p:sldLayoutId id="2147484625" r:id="rId6"/>
    <p:sldLayoutId id="2147484626" r:id="rId7"/>
    <p:sldLayoutId id="2147484627" r:id="rId8"/>
    <p:sldLayoutId id="2147484628" r:id="rId9"/>
    <p:sldLayoutId id="2147484629" r:id="rId10"/>
    <p:sldLayoutId id="2147484630" r:id="rId11"/>
    <p:sldLayoutId id="2147484631" r:id="rId12"/>
    <p:sldLayoutId id="2147484632" r:id="rId13"/>
    <p:sldLayoutId id="2147484633" r:id="rId14"/>
    <p:sldLayoutId id="2147484634" r:id="rId15"/>
    <p:sldLayoutId id="2147484635" r:id="rId16"/>
    <p:sldLayoutId id="2147484636" r:id="rId17"/>
    <p:sldLayoutId id="2147484637" r:id="rId18"/>
    <p:sldLayoutId id="2147484638" r:id="rId19"/>
    <p:sldLayoutId id="2147484639" r:id="rId20"/>
    <p:sldLayoutId id="2147484640" r:id="rId21"/>
    <p:sldLayoutId id="2147484641" r:id="rId22"/>
    <p:sldLayoutId id="2147484642" r:id="rId23"/>
    <p:sldLayoutId id="2147484643" r:id="rId24"/>
    <p:sldLayoutId id="2147484644" r:id="rId25"/>
    <p:sldLayoutId id="2147484645" r:id="rId26"/>
    <p:sldLayoutId id="2147484646" r:id="rId27"/>
    <p:sldLayoutId id="2147484647" r:id="rId28"/>
    <p:sldLayoutId id="2147484648" r:id="rId29"/>
    <p:sldLayoutId id="2147484649" r:id="rId30"/>
    <p:sldLayoutId id="2147484650" r:id="rId31"/>
  </p:sldLayoutIdLst>
  <p:hf hdr="0" ftr="0" dt="0"/>
  <p:txStyles>
    <p:titleStyle>
      <a:lvl1pPr algn="l" defTabSz="524704" rtl="0" eaLnBrk="1" latinLnBrk="0" hangingPunct="1">
        <a:lnSpc>
          <a:spcPct val="90000"/>
        </a:lnSpc>
        <a:spcBef>
          <a:spcPct val="0"/>
        </a:spcBef>
        <a:buNone/>
        <a:defRPr lang="en-US" sz="3098" b="0" kern="1200" cap="none" spc="-57" baseline="0" dirty="0" smtClean="0">
          <a:ln w="3175">
            <a:noFill/>
          </a:ln>
          <a:solidFill>
            <a:schemeClr val="accent6"/>
          </a:solidFill>
          <a:effectLst/>
          <a:latin typeface="+mj-lt"/>
          <a:ea typeface="+mn-ea"/>
          <a:cs typeface="Arial" charset="0"/>
        </a:defRPr>
      </a:lvl1pPr>
    </p:titleStyle>
    <p:bodyStyle>
      <a:lvl1pPr marL="194951" marR="0" indent="-194951" algn="l" defTabSz="524704" rtl="0" eaLnBrk="1" fontAlgn="auto" latinLnBrk="0" hangingPunct="1">
        <a:lnSpc>
          <a:spcPct val="90000"/>
        </a:lnSpc>
        <a:spcBef>
          <a:spcPct val="20000"/>
        </a:spcBef>
        <a:spcAft>
          <a:spcPts val="0"/>
        </a:spcAft>
        <a:buClrTx/>
        <a:buSzPct val="80000"/>
        <a:buFont typeface="Arial" pitchFamily="34" charset="0"/>
        <a:buChar char="•"/>
        <a:tabLst/>
        <a:defRPr sz="2066" kern="1200" spc="-41" baseline="0">
          <a:solidFill>
            <a:srgbClr val="333333"/>
          </a:solidFill>
          <a:latin typeface="+mj-lt"/>
          <a:ea typeface="+mn-ea"/>
          <a:cs typeface="+mn-cs"/>
        </a:defRPr>
      </a:lvl1pPr>
      <a:lvl2pPr marL="328865" marR="0" indent="-133915" algn="l" defTabSz="524704" rtl="0" eaLnBrk="1" fontAlgn="auto" latinLnBrk="0" hangingPunct="1">
        <a:lnSpc>
          <a:spcPct val="90000"/>
        </a:lnSpc>
        <a:spcBef>
          <a:spcPct val="20000"/>
        </a:spcBef>
        <a:spcAft>
          <a:spcPts val="0"/>
        </a:spcAft>
        <a:buClrTx/>
        <a:buSzPct val="90000"/>
        <a:buFont typeface="Wingdings" pitchFamily="2" charset="2"/>
        <a:buChar char=""/>
        <a:tabLst/>
        <a:defRPr sz="1377" kern="1200" spc="0" baseline="0">
          <a:solidFill>
            <a:srgbClr val="333333"/>
          </a:solidFill>
          <a:latin typeface="+mn-lt"/>
          <a:ea typeface="+mn-ea"/>
          <a:cs typeface="+mn-cs"/>
        </a:defRPr>
      </a:lvl2pPr>
      <a:lvl3pPr marL="458224" marR="0" indent="-129360" algn="l" defTabSz="524704" rtl="0" eaLnBrk="1" fontAlgn="auto" latinLnBrk="0" hangingPunct="1">
        <a:lnSpc>
          <a:spcPct val="90000"/>
        </a:lnSpc>
        <a:spcBef>
          <a:spcPct val="20000"/>
        </a:spcBef>
        <a:spcAft>
          <a:spcPts val="0"/>
        </a:spcAft>
        <a:buClrTx/>
        <a:buSzPct val="90000"/>
        <a:buFont typeface="Wingdings" pitchFamily="2" charset="2"/>
        <a:buChar char=""/>
        <a:tabLst>
          <a:tab pos="458224" algn="l"/>
        </a:tabLst>
        <a:defRPr sz="1377" kern="1200" spc="0" baseline="0">
          <a:solidFill>
            <a:srgbClr val="333333"/>
          </a:solidFill>
          <a:latin typeface="+mn-lt"/>
          <a:ea typeface="+mn-ea"/>
          <a:cs typeface="+mn-cs"/>
        </a:defRPr>
      </a:lvl3pPr>
      <a:lvl4pPr marL="591228" marR="0" indent="-133004" algn="l" defTabSz="524704" rtl="0" eaLnBrk="1" fontAlgn="auto" latinLnBrk="0" hangingPunct="1">
        <a:lnSpc>
          <a:spcPct val="90000"/>
        </a:lnSpc>
        <a:spcBef>
          <a:spcPct val="20000"/>
        </a:spcBef>
        <a:spcAft>
          <a:spcPts val="0"/>
        </a:spcAft>
        <a:buClrTx/>
        <a:buSzPct val="90000"/>
        <a:buFont typeface="Wingdings" pitchFamily="2" charset="2"/>
        <a:buChar char=""/>
        <a:tabLst/>
        <a:defRPr sz="1147" kern="1200" spc="0" baseline="0">
          <a:solidFill>
            <a:srgbClr val="333333"/>
          </a:solidFill>
          <a:latin typeface="+mn-lt"/>
          <a:ea typeface="+mn-ea"/>
          <a:cs typeface="+mn-cs"/>
        </a:defRPr>
      </a:lvl4pPr>
      <a:lvl5pPr marL="720587" marR="0" indent="-129360" algn="l" defTabSz="524704" rtl="0" eaLnBrk="1" fontAlgn="auto" latinLnBrk="0" hangingPunct="1">
        <a:lnSpc>
          <a:spcPct val="90000"/>
        </a:lnSpc>
        <a:spcBef>
          <a:spcPct val="20000"/>
        </a:spcBef>
        <a:spcAft>
          <a:spcPts val="0"/>
        </a:spcAft>
        <a:buClrTx/>
        <a:buSzPct val="90000"/>
        <a:buFont typeface="Wingdings" pitchFamily="2" charset="2"/>
        <a:buChar char=""/>
        <a:tabLst>
          <a:tab pos="720587" algn="l"/>
        </a:tabLst>
        <a:defRPr sz="1147" kern="1200" spc="0" baseline="0">
          <a:solidFill>
            <a:srgbClr val="333333"/>
          </a:solidFill>
          <a:latin typeface="+mn-lt"/>
          <a:ea typeface="+mn-ea"/>
          <a:cs typeface="+mn-cs"/>
        </a:defRPr>
      </a:lvl5pPr>
      <a:lvl6pPr marL="1442937" indent="-131176" algn="l" defTabSz="524704" rtl="0" eaLnBrk="1" latinLnBrk="0" hangingPunct="1">
        <a:spcBef>
          <a:spcPct val="20000"/>
        </a:spcBef>
        <a:buFont typeface="Arial" pitchFamily="34" charset="0"/>
        <a:buChar char="•"/>
        <a:defRPr sz="1147" kern="1200">
          <a:solidFill>
            <a:schemeClr val="tx1"/>
          </a:solidFill>
          <a:latin typeface="+mn-lt"/>
          <a:ea typeface="+mn-ea"/>
          <a:cs typeface="+mn-cs"/>
        </a:defRPr>
      </a:lvl6pPr>
      <a:lvl7pPr marL="1705289" indent="-131176" algn="l" defTabSz="524704" rtl="0" eaLnBrk="1" latinLnBrk="0" hangingPunct="1">
        <a:spcBef>
          <a:spcPct val="20000"/>
        </a:spcBef>
        <a:buFont typeface="Arial" pitchFamily="34" charset="0"/>
        <a:buChar char="•"/>
        <a:defRPr sz="1147" kern="1200">
          <a:solidFill>
            <a:schemeClr val="tx1"/>
          </a:solidFill>
          <a:latin typeface="+mn-lt"/>
          <a:ea typeface="+mn-ea"/>
          <a:cs typeface="+mn-cs"/>
        </a:defRPr>
      </a:lvl7pPr>
      <a:lvl8pPr marL="1967642" indent="-131176" algn="l" defTabSz="524704" rtl="0" eaLnBrk="1" latinLnBrk="0" hangingPunct="1">
        <a:spcBef>
          <a:spcPct val="20000"/>
        </a:spcBef>
        <a:buFont typeface="Arial" pitchFamily="34" charset="0"/>
        <a:buChar char="•"/>
        <a:defRPr sz="1147" kern="1200">
          <a:solidFill>
            <a:schemeClr val="tx1"/>
          </a:solidFill>
          <a:latin typeface="+mn-lt"/>
          <a:ea typeface="+mn-ea"/>
          <a:cs typeface="+mn-cs"/>
        </a:defRPr>
      </a:lvl8pPr>
      <a:lvl9pPr marL="2229994" indent="-131176" algn="l" defTabSz="524704" rtl="0" eaLnBrk="1" latinLnBrk="0" hangingPunct="1">
        <a:spcBef>
          <a:spcPct val="20000"/>
        </a:spcBef>
        <a:buFont typeface="Arial" pitchFamily="34" charset="0"/>
        <a:buChar char="•"/>
        <a:defRPr sz="1147" kern="1200">
          <a:solidFill>
            <a:schemeClr val="tx1"/>
          </a:solidFill>
          <a:latin typeface="+mn-lt"/>
          <a:ea typeface="+mn-ea"/>
          <a:cs typeface="+mn-cs"/>
        </a:defRPr>
      </a:lvl9pPr>
    </p:bodyStyle>
    <p:otherStyle>
      <a:defPPr>
        <a:defRPr lang="en-US"/>
      </a:defPPr>
      <a:lvl1pPr marL="0" algn="l" defTabSz="524704" rtl="0" eaLnBrk="1" latinLnBrk="0" hangingPunct="1">
        <a:defRPr sz="1033" kern="1200">
          <a:solidFill>
            <a:schemeClr val="tx1"/>
          </a:solidFill>
          <a:latin typeface="+mn-lt"/>
          <a:ea typeface="+mn-ea"/>
          <a:cs typeface="+mn-cs"/>
        </a:defRPr>
      </a:lvl1pPr>
      <a:lvl2pPr marL="262353" algn="l" defTabSz="524704" rtl="0" eaLnBrk="1" latinLnBrk="0" hangingPunct="1">
        <a:defRPr sz="1033" kern="1200">
          <a:solidFill>
            <a:schemeClr val="tx1"/>
          </a:solidFill>
          <a:latin typeface="+mn-lt"/>
          <a:ea typeface="+mn-ea"/>
          <a:cs typeface="+mn-cs"/>
        </a:defRPr>
      </a:lvl2pPr>
      <a:lvl3pPr marL="524704" algn="l" defTabSz="524704" rtl="0" eaLnBrk="1" latinLnBrk="0" hangingPunct="1">
        <a:defRPr sz="1033" kern="1200">
          <a:solidFill>
            <a:schemeClr val="tx1"/>
          </a:solidFill>
          <a:latin typeface="+mn-lt"/>
          <a:ea typeface="+mn-ea"/>
          <a:cs typeface="+mn-cs"/>
        </a:defRPr>
      </a:lvl3pPr>
      <a:lvl4pPr marL="787057" algn="l" defTabSz="524704" rtl="0" eaLnBrk="1" latinLnBrk="0" hangingPunct="1">
        <a:defRPr sz="1033" kern="1200">
          <a:solidFill>
            <a:schemeClr val="tx1"/>
          </a:solidFill>
          <a:latin typeface="+mn-lt"/>
          <a:ea typeface="+mn-ea"/>
          <a:cs typeface="+mn-cs"/>
        </a:defRPr>
      </a:lvl4pPr>
      <a:lvl5pPr marL="1049409" algn="l" defTabSz="524704" rtl="0" eaLnBrk="1" latinLnBrk="0" hangingPunct="1">
        <a:defRPr sz="1033" kern="1200">
          <a:solidFill>
            <a:schemeClr val="tx1"/>
          </a:solidFill>
          <a:latin typeface="+mn-lt"/>
          <a:ea typeface="+mn-ea"/>
          <a:cs typeface="+mn-cs"/>
        </a:defRPr>
      </a:lvl5pPr>
      <a:lvl6pPr marL="1311762" algn="l" defTabSz="524704" rtl="0" eaLnBrk="1" latinLnBrk="0" hangingPunct="1">
        <a:defRPr sz="1033" kern="1200">
          <a:solidFill>
            <a:schemeClr val="tx1"/>
          </a:solidFill>
          <a:latin typeface="+mn-lt"/>
          <a:ea typeface="+mn-ea"/>
          <a:cs typeface="+mn-cs"/>
        </a:defRPr>
      </a:lvl6pPr>
      <a:lvl7pPr marL="1574114" algn="l" defTabSz="524704" rtl="0" eaLnBrk="1" latinLnBrk="0" hangingPunct="1">
        <a:defRPr sz="1033" kern="1200">
          <a:solidFill>
            <a:schemeClr val="tx1"/>
          </a:solidFill>
          <a:latin typeface="+mn-lt"/>
          <a:ea typeface="+mn-ea"/>
          <a:cs typeface="+mn-cs"/>
        </a:defRPr>
      </a:lvl7pPr>
      <a:lvl8pPr marL="1836466" algn="l" defTabSz="524704" rtl="0" eaLnBrk="1" latinLnBrk="0" hangingPunct="1">
        <a:defRPr sz="1033" kern="1200">
          <a:solidFill>
            <a:schemeClr val="tx1"/>
          </a:solidFill>
          <a:latin typeface="+mn-lt"/>
          <a:ea typeface="+mn-ea"/>
          <a:cs typeface="+mn-cs"/>
        </a:defRPr>
      </a:lvl8pPr>
      <a:lvl9pPr marL="2098819" algn="l" defTabSz="524704" rtl="0" eaLnBrk="1" latinLnBrk="0" hangingPunct="1">
        <a:defRPr sz="10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1.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00.xml"/></Relationships>
</file>

<file path=ppt/slides/_rels/slide12.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3.xml"/><Relationship Id="rId1" Type="http://schemas.openxmlformats.org/officeDocument/2006/relationships/slideLayout" Target="../slideLayouts/slideLayout100.xml"/></Relationships>
</file>

<file path=ppt/slides/_rels/slide13.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png"/><Relationship Id="rId1" Type="http://schemas.openxmlformats.org/officeDocument/2006/relationships/slideLayout" Target="../slideLayouts/slideLayout100.xml"/></Relationships>
</file>

<file path=ppt/slides/_rels/slide14.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jpg"/><Relationship Id="rId1" Type="http://schemas.openxmlformats.org/officeDocument/2006/relationships/slideLayout" Target="../slideLayouts/slideLayout10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6.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74.xml"/></Relationships>
</file>

<file path=ppt/slides/_rels/slide17.xml.rels><?xml version="1.0" encoding="UTF-8" standalone="yes"?>
<Relationships xmlns="http://schemas.openxmlformats.org/package/2006/relationships"><Relationship Id="rId3" Type="http://schemas.openxmlformats.org/officeDocument/2006/relationships/image" Target="../media/image60.png"/><Relationship Id="rId7" Type="http://schemas.openxmlformats.org/officeDocument/2006/relationships/image" Target="../media/image78.png"/><Relationship Id="rId2" Type="http://schemas.openxmlformats.org/officeDocument/2006/relationships/image" Target="../media/image58.png"/><Relationship Id="rId1" Type="http://schemas.openxmlformats.org/officeDocument/2006/relationships/slideLayout" Target="../slideLayouts/slideLayout51.xml"/><Relationship Id="rId6" Type="http://schemas.openxmlformats.org/officeDocument/2006/relationships/image" Target="../media/image76.png"/><Relationship Id="rId5" Type="http://schemas.openxmlformats.org/officeDocument/2006/relationships/image" Target="../media/image74.png"/><Relationship Id="rId4" Type="http://schemas.openxmlformats.org/officeDocument/2006/relationships/image" Target="../media/image72.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3.xml"/><Relationship Id="rId6" Type="http://schemas.openxmlformats.org/officeDocument/2006/relationships/image" Target="../media/image55.jpeg"/><Relationship Id="rId5" Type="http://schemas.openxmlformats.org/officeDocument/2006/relationships/image" Target="../media/image54.jpg"/><Relationship Id="rId4" Type="http://schemas.openxmlformats.org/officeDocument/2006/relationships/image" Target="../media/image53.jpeg"/></Relationships>
</file>

<file path=ppt/slides/_rels/slide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71.xml"/></Relationships>
</file>

<file path=ppt/slides/_rels/slide8.xml.rels><?xml version="1.0" encoding="UTF-8" standalone="yes"?>
<Relationships xmlns="http://schemas.openxmlformats.org/package/2006/relationships"><Relationship Id="rId8" Type="http://schemas.openxmlformats.org/officeDocument/2006/relationships/image" Target="../media/image67.emf"/><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image" Target="../media/image61.emf"/><Relationship Id="rId1" Type="http://schemas.openxmlformats.org/officeDocument/2006/relationships/slideLayout" Target="../slideLayouts/slideLayout100.xml"/><Relationship Id="rId6" Type="http://schemas.openxmlformats.org/officeDocument/2006/relationships/image" Target="../media/image65.emf"/><Relationship Id="rId11" Type="http://schemas.openxmlformats.org/officeDocument/2006/relationships/image" Target="../media/image70.emf"/><Relationship Id="rId5" Type="http://schemas.openxmlformats.org/officeDocument/2006/relationships/image" Target="../media/image64.emf"/><Relationship Id="rId10" Type="http://schemas.openxmlformats.org/officeDocument/2006/relationships/image" Target="../media/image69.emf"/><Relationship Id="rId4" Type="http://schemas.openxmlformats.org/officeDocument/2006/relationships/image" Target="../media/image63.emf"/><Relationship Id="rId9" Type="http://schemas.openxmlformats.org/officeDocument/2006/relationships/image" Target="../media/image68.emf"/></Relationships>
</file>

<file path=ppt/slides/_rels/slide9.xml.rels><?xml version="1.0" encoding="UTF-8" standalone="yes"?>
<Relationships xmlns="http://schemas.openxmlformats.org/package/2006/relationships"><Relationship Id="rId8" Type="http://schemas.openxmlformats.org/officeDocument/2006/relationships/image" Target="../media/image67.emf"/><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image" Target="../media/image61.emf"/><Relationship Id="rId1" Type="http://schemas.openxmlformats.org/officeDocument/2006/relationships/slideLayout" Target="../slideLayouts/slideLayout100.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 Id="rId9" Type="http://schemas.openxmlformats.org/officeDocument/2006/relationships/image" Target="../media/image7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BB927-39B4-4A09-BCBC-A0E3A2B18705}"/>
              </a:ext>
            </a:extLst>
          </p:cNvPr>
          <p:cNvSpPr>
            <a:spLocks noGrp="1"/>
          </p:cNvSpPr>
          <p:nvPr>
            <p:ph type="title"/>
          </p:nvPr>
        </p:nvSpPr>
        <p:spPr/>
        <p:txBody>
          <a:bodyPr/>
          <a:lstStyle/>
          <a:p>
            <a:br>
              <a:rPr lang="en-US" dirty="0"/>
            </a:br>
            <a:r>
              <a:rPr lang="en-US" dirty="0"/>
              <a:t>Global Office 365 Bootcamp – </a:t>
            </a:r>
            <a:br>
              <a:rPr lang="en-US" dirty="0"/>
            </a:br>
            <a:r>
              <a:rPr lang="en-US" dirty="0"/>
              <a:t>Madrid, </a:t>
            </a:r>
            <a:r>
              <a:rPr lang="en-US" dirty="0" err="1"/>
              <a:t>España</a:t>
            </a:r>
            <a:endParaRPr lang="en-US" dirty="0"/>
          </a:p>
        </p:txBody>
      </p:sp>
      <p:sp>
        <p:nvSpPr>
          <p:cNvPr id="3" name="Text Placeholder 2">
            <a:extLst>
              <a:ext uri="{FF2B5EF4-FFF2-40B4-BE49-F238E27FC236}">
                <a16:creationId xmlns:a16="http://schemas.microsoft.com/office/drawing/2014/main" id="{20A0DFF3-ADB5-4B4D-8A84-2261AEAB33F1}"/>
              </a:ext>
            </a:extLst>
          </p:cNvPr>
          <p:cNvSpPr>
            <a:spLocks noGrp="1"/>
          </p:cNvSpPr>
          <p:nvPr>
            <p:ph type="body" sz="quarter" idx="12"/>
          </p:nvPr>
        </p:nvSpPr>
        <p:spPr/>
        <p:txBody>
          <a:bodyPr/>
          <a:lstStyle/>
          <a:p>
            <a:endParaRPr lang="en-US" dirty="0"/>
          </a:p>
          <a:p>
            <a:r>
              <a:rPr lang="en-US" dirty="0"/>
              <a:t>Sergio Hernández / Adrián Diaz</a:t>
            </a:r>
          </a:p>
          <a:p>
            <a:endParaRPr lang="en-US" dirty="0"/>
          </a:p>
        </p:txBody>
      </p:sp>
    </p:spTree>
    <p:extLst>
      <p:ext uri="{BB962C8B-B14F-4D97-AF65-F5344CB8AC3E}">
        <p14:creationId xmlns:p14="http://schemas.microsoft.com/office/powerpoint/2010/main" val="2666274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22086" y="619327"/>
            <a:ext cx="8530442" cy="762786"/>
          </a:xfrm>
          <a:noFill/>
        </p:spPr>
        <p:txBody>
          <a:bodyPr wrap="none" lIns="0" tIns="0" rIns="0" bIns="0" rtlCol="0">
            <a:spAutoFit/>
          </a:bodyPr>
          <a:lstStyle/>
          <a:p>
            <a:pPr defTabSz="932559"/>
            <a:r>
              <a:rPr lang="es-ES" sz="4800" b="1" spc="-150" dirty="0">
                <a:solidFill>
                  <a:schemeClr val="accent1"/>
                </a:solidFill>
                <a:cs typeface="Segoe UI" pitchFamily="34" charset="0"/>
              </a:rPr>
              <a:t>Eventos y suscripciones</a:t>
            </a:r>
          </a:p>
        </p:txBody>
      </p:sp>
      <p:sp>
        <p:nvSpPr>
          <p:cNvPr id="4" name="CuadroTexto 3"/>
          <p:cNvSpPr txBox="1"/>
          <p:nvPr/>
        </p:nvSpPr>
        <p:spPr>
          <a:xfrm>
            <a:off x="1214167" y="1851715"/>
            <a:ext cx="2626588" cy="384205"/>
          </a:xfrm>
          <a:prstGeom prst="rect">
            <a:avLst/>
          </a:prstGeom>
          <a:noFill/>
        </p:spPr>
        <p:txBody>
          <a:bodyPr wrap="none" lIns="0" tIns="0" rIns="0" bIns="0" rtlCol="0">
            <a:spAutoFit/>
          </a:bodyPr>
          <a:lstStyle/>
          <a:p>
            <a:pPr defTabSz="699419"/>
            <a:r>
              <a:rPr lang="es-ES" sz="2448" spc="-54" dirty="0">
                <a:solidFill>
                  <a:srgbClr val="2E6CAF"/>
                </a:solidFill>
                <a:latin typeface="Segoe UI"/>
              </a:rPr>
              <a:t>Eventos capturados</a:t>
            </a:r>
          </a:p>
        </p:txBody>
      </p:sp>
      <p:sp>
        <p:nvSpPr>
          <p:cNvPr id="5" name="Rectángulo 4"/>
          <p:cNvSpPr/>
          <p:nvPr/>
        </p:nvSpPr>
        <p:spPr>
          <a:xfrm>
            <a:off x="1116187" y="2477119"/>
            <a:ext cx="4663017" cy="3295726"/>
          </a:xfrm>
          <a:prstGeom prst="rect">
            <a:avLst/>
          </a:prstGeom>
        </p:spPr>
        <p:txBody>
          <a:bodyPr>
            <a:spAutoFit/>
          </a:bodyPr>
          <a:lstStyle/>
          <a:p>
            <a:pPr defTabSz="699419"/>
            <a:r>
              <a:rPr lang="es-ES" sz="1836" dirty="0">
                <a:solidFill>
                  <a:srgbClr val="333333"/>
                </a:solidFill>
                <a:latin typeface="sc_segoe-ui_normal"/>
              </a:rPr>
              <a:t>temAdded</a:t>
            </a:r>
          </a:p>
          <a:p>
            <a:pPr defTabSz="699419"/>
            <a:r>
              <a:rPr lang="es-ES" sz="1836" dirty="0">
                <a:solidFill>
                  <a:srgbClr val="333333"/>
                </a:solidFill>
                <a:latin typeface="sc_segoe-ui_normal"/>
              </a:rPr>
              <a:t>ItemUpdated</a:t>
            </a:r>
          </a:p>
          <a:p>
            <a:pPr defTabSz="699419"/>
            <a:r>
              <a:rPr lang="es-ES" sz="2040" dirty="0">
                <a:solidFill>
                  <a:srgbClr val="333333"/>
                </a:solidFill>
                <a:latin typeface="sc_segoe-ui_normal"/>
              </a:rPr>
              <a:t>ItemDeleted</a:t>
            </a:r>
            <a:endParaRPr lang="es-ES" sz="1836" dirty="0">
              <a:solidFill>
                <a:srgbClr val="333333"/>
              </a:solidFill>
              <a:latin typeface="sc_segoe-ui_normal"/>
            </a:endParaRPr>
          </a:p>
          <a:p>
            <a:pPr defTabSz="699419"/>
            <a:r>
              <a:rPr lang="es-ES" sz="1836" dirty="0">
                <a:solidFill>
                  <a:srgbClr val="333333"/>
                </a:solidFill>
                <a:latin typeface="sc_segoe-ui_normal"/>
              </a:rPr>
              <a:t>ItemCheckedOut</a:t>
            </a:r>
          </a:p>
          <a:p>
            <a:pPr defTabSz="699419"/>
            <a:r>
              <a:rPr lang="es-ES" sz="1836" dirty="0">
                <a:solidFill>
                  <a:srgbClr val="333333"/>
                </a:solidFill>
                <a:latin typeface="sc_segoe-ui_normal"/>
              </a:rPr>
              <a:t>ItemCheckedIn</a:t>
            </a:r>
          </a:p>
          <a:p>
            <a:pPr defTabSz="699419"/>
            <a:r>
              <a:rPr lang="es-ES" sz="1836" dirty="0">
                <a:solidFill>
                  <a:srgbClr val="333333"/>
                </a:solidFill>
                <a:latin typeface="sc_segoe-ui_normal"/>
              </a:rPr>
              <a:t>ItemUncheckedOut</a:t>
            </a:r>
          </a:p>
          <a:p>
            <a:pPr defTabSz="699419"/>
            <a:r>
              <a:rPr lang="es-ES" sz="1836" dirty="0">
                <a:solidFill>
                  <a:srgbClr val="333333"/>
                </a:solidFill>
                <a:latin typeface="sc_segoe-ui_normal"/>
              </a:rPr>
              <a:t>ItemAttachmentAdded</a:t>
            </a:r>
          </a:p>
          <a:p>
            <a:pPr defTabSz="699419"/>
            <a:r>
              <a:rPr lang="es-ES" sz="1836" dirty="0">
                <a:solidFill>
                  <a:srgbClr val="333333"/>
                </a:solidFill>
                <a:latin typeface="sc_segoe-ui_normal"/>
              </a:rPr>
              <a:t>ItemAttachmentDeleted</a:t>
            </a:r>
          </a:p>
          <a:p>
            <a:pPr defTabSz="699419"/>
            <a:r>
              <a:rPr lang="es-ES" sz="1836" dirty="0">
                <a:solidFill>
                  <a:srgbClr val="333333"/>
                </a:solidFill>
                <a:latin typeface="sc_segoe-ui_normal"/>
              </a:rPr>
              <a:t>ItemFileMoved</a:t>
            </a:r>
          </a:p>
          <a:p>
            <a:pPr defTabSz="699419"/>
            <a:r>
              <a:rPr lang="es-ES" sz="1836" dirty="0">
                <a:solidFill>
                  <a:srgbClr val="333333"/>
                </a:solidFill>
                <a:latin typeface="sc_segoe-ui_normal"/>
              </a:rPr>
              <a:t>ItemVersionDeleted</a:t>
            </a:r>
          </a:p>
          <a:p>
            <a:pPr defTabSz="699419"/>
            <a:r>
              <a:rPr lang="es-ES" sz="1836" dirty="0">
                <a:solidFill>
                  <a:srgbClr val="333333"/>
                </a:solidFill>
                <a:latin typeface="sc_segoe-ui_normal"/>
              </a:rPr>
              <a:t>ItemFileConverted</a:t>
            </a:r>
          </a:p>
        </p:txBody>
      </p:sp>
      <p:sp>
        <p:nvSpPr>
          <p:cNvPr id="6" name="CuadroTexto 5"/>
          <p:cNvSpPr txBox="1"/>
          <p:nvPr/>
        </p:nvSpPr>
        <p:spPr>
          <a:xfrm>
            <a:off x="5680194" y="1851714"/>
            <a:ext cx="3587264" cy="384205"/>
          </a:xfrm>
          <a:prstGeom prst="rect">
            <a:avLst/>
          </a:prstGeom>
          <a:noFill/>
        </p:spPr>
        <p:txBody>
          <a:bodyPr wrap="none" lIns="0" tIns="0" rIns="0" bIns="0" rtlCol="0">
            <a:spAutoFit/>
          </a:bodyPr>
          <a:lstStyle>
            <a:defPPr>
              <a:defRPr lang="en-US"/>
            </a:defPPr>
            <a:lvl1pPr defTabSz="685772">
              <a:defRPr sz="2400" spc="-53">
                <a:solidFill>
                  <a:srgbClr val="2E6CAF"/>
                </a:solidFill>
                <a:latin typeface="Segoe UI"/>
              </a:defRPr>
            </a:lvl1pPr>
          </a:lstStyle>
          <a:p>
            <a:pPr defTabSz="699419"/>
            <a:r>
              <a:rPr lang="es-ES" sz="2448" spc="-54" dirty="0"/>
              <a:t>Operativa de suscripciones</a:t>
            </a:r>
          </a:p>
        </p:txBody>
      </p:sp>
      <p:sp>
        <p:nvSpPr>
          <p:cNvPr id="7" name="CuadroTexto 6"/>
          <p:cNvSpPr txBox="1"/>
          <p:nvPr/>
        </p:nvSpPr>
        <p:spPr>
          <a:xfrm>
            <a:off x="5680194" y="2588227"/>
            <a:ext cx="4477704" cy="1536755"/>
          </a:xfrm>
          <a:prstGeom prst="rect">
            <a:avLst/>
          </a:prstGeom>
          <a:noFill/>
        </p:spPr>
        <p:txBody>
          <a:bodyPr wrap="none" lIns="0" tIns="0" rIns="0" bIns="0" rtlCol="0">
            <a:spAutoFit/>
          </a:bodyPr>
          <a:lstStyle/>
          <a:p>
            <a:pPr defTabSz="699419"/>
            <a:r>
              <a:rPr lang="es-ES" sz="1836" b="1" spc="-54" dirty="0">
                <a:gradFill>
                  <a:gsLst>
                    <a:gs pos="2917">
                      <a:srgbClr val="393939"/>
                    </a:gs>
                    <a:gs pos="95000">
                      <a:srgbClr val="393939"/>
                    </a:gs>
                  </a:gsLst>
                  <a:lin ang="5400000" scaled="0"/>
                </a:gradFill>
                <a:latin typeface="Segoe UI"/>
              </a:rPr>
              <a:t>Create, Get , Delete, Update</a:t>
            </a:r>
          </a:p>
          <a:p>
            <a:pPr defTabSz="699419"/>
            <a:r>
              <a:rPr lang="es-ES" sz="1836" b="1" spc="-54" dirty="0">
                <a:gradFill>
                  <a:gsLst>
                    <a:gs pos="2917">
                      <a:srgbClr val="393939"/>
                    </a:gs>
                    <a:gs pos="95000">
                      <a:srgbClr val="393939"/>
                    </a:gs>
                  </a:gsLst>
                  <a:lin ang="5400000" scaled="0"/>
                </a:gradFill>
                <a:latin typeface="Segoe UI"/>
              </a:rPr>
              <a:t>  </a:t>
            </a:r>
          </a:p>
          <a:p>
            <a:pPr defTabSz="699419"/>
            <a:r>
              <a:rPr lang="es-ES" sz="1836" spc="-54" dirty="0">
                <a:gradFill>
                  <a:gsLst>
                    <a:gs pos="2917">
                      <a:srgbClr val="393939"/>
                    </a:gs>
                    <a:gs pos="95000">
                      <a:srgbClr val="393939"/>
                    </a:gs>
                  </a:gsLst>
                  <a:lin ang="5400000" scaled="0"/>
                </a:gradFill>
                <a:latin typeface="Segoe UI"/>
              </a:rPr>
              <a:t>       </a:t>
            </a:r>
            <a:r>
              <a:rPr lang="es-ES" sz="1836" spc="-54" dirty="0">
                <a:solidFill>
                  <a:srgbClr val="C8302D"/>
                </a:solidFill>
                <a:latin typeface="Segoe UI"/>
              </a:rPr>
              <a:t>&lt;site&gt;/api/web/lists(‘listId’)/subscriptions</a:t>
            </a:r>
          </a:p>
          <a:p>
            <a:pPr defTabSz="699419"/>
            <a:endParaRPr lang="es-ES" sz="1836" spc="-54" dirty="0">
              <a:gradFill>
                <a:gsLst>
                  <a:gs pos="2917">
                    <a:srgbClr val="393939"/>
                  </a:gs>
                  <a:gs pos="95000">
                    <a:srgbClr val="393939"/>
                  </a:gs>
                </a:gsLst>
                <a:lin ang="5400000" scaled="0"/>
              </a:gradFill>
              <a:latin typeface="Segoe UI"/>
            </a:endParaRPr>
          </a:p>
          <a:p>
            <a:pPr defTabSz="699419"/>
            <a:endParaRPr lang="es-ES" sz="2448" spc="-54" dirty="0">
              <a:gradFill>
                <a:gsLst>
                  <a:gs pos="2917">
                    <a:srgbClr val="393939"/>
                  </a:gs>
                  <a:gs pos="95000">
                    <a:srgbClr val="393939"/>
                  </a:gs>
                </a:gsLst>
                <a:lin ang="5400000" scaled="0"/>
              </a:gradFill>
              <a:latin typeface="Segoe UI"/>
            </a:endParaRPr>
          </a:p>
        </p:txBody>
      </p:sp>
    </p:spTree>
    <p:extLst>
      <p:ext uri="{BB962C8B-B14F-4D97-AF65-F5344CB8AC3E}">
        <p14:creationId xmlns:p14="http://schemas.microsoft.com/office/powerpoint/2010/main" val="1680003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1024427" y="947495"/>
            <a:ext cx="4913909" cy="664797"/>
          </a:xfrm>
          <a:noFill/>
        </p:spPr>
        <p:txBody>
          <a:bodyPr wrap="none" lIns="0" tIns="0" rIns="0" bIns="0" rtlCol="0">
            <a:spAutoFit/>
          </a:bodyPr>
          <a:lstStyle/>
          <a:p>
            <a:pPr defTabSz="932559"/>
            <a:r>
              <a:rPr lang="es-ES" sz="4800" b="1" spc="-150" dirty="0">
                <a:solidFill>
                  <a:schemeClr val="accent1"/>
                </a:solidFill>
                <a:cs typeface="Segoe UI" pitchFamily="34" charset="0"/>
              </a:rPr>
              <a:t>¿Qué es ServesLess?</a:t>
            </a:r>
          </a:p>
        </p:txBody>
      </p:sp>
      <p:pic>
        <p:nvPicPr>
          <p:cNvPr id="3074" name="Picture 2" descr="Resultado de imagen de service a pizza az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5637" y="2393842"/>
            <a:ext cx="3942236" cy="326442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contenido 4"/>
          <p:cNvSpPr txBox="1">
            <a:spLocks/>
          </p:cNvSpPr>
          <p:nvPr/>
        </p:nvSpPr>
        <p:spPr>
          <a:xfrm>
            <a:off x="909876" y="2128195"/>
            <a:ext cx="4819931" cy="3611732"/>
          </a:xfrm>
          <a:prstGeom prst="rect">
            <a:avLst/>
          </a:prstGeom>
        </p:spPr>
        <p:txBody>
          <a:bodyPr>
            <a:normAutofit fontScale="92500" lnSpcReduction="10000"/>
          </a:bodyPr>
          <a:lstStyle>
            <a:lvl1pPr marL="373331" indent="-373331"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pPr marL="285570" indent="-285570" defTabSz="761520"/>
            <a:r>
              <a:rPr lang="es-ES" sz="1836" dirty="0">
                <a:solidFill>
                  <a:srgbClr val="333333"/>
                </a:solidFill>
              </a:rPr>
              <a:t>Arquitectura de moda </a:t>
            </a:r>
          </a:p>
          <a:p>
            <a:pPr marL="285570" indent="-285570" defTabSz="761520"/>
            <a:endParaRPr lang="es-ES" sz="1836" b="1" dirty="0">
              <a:solidFill>
                <a:srgbClr val="333333"/>
              </a:solidFill>
            </a:endParaRPr>
          </a:p>
          <a:p>
            <a:pPr marL="285570" indent="-285570" defTabSz="761520"/>
            <a:r>
              <a:rPr lang="es-ES" sz="1836" dirty="0">
                <a:solidFill>
                  <a:srgbClr val="333333"/>
                </a:solidFill>
              </a:rPr>
              <a:t>Nuestro código fuente se ejecuta en un servidor </a:t>
            </a:r>
          </a:p>
          <a:p>
            <a:pPr marL="0" indent="0" defTabSz="761520">
              <a:buNone/>
            </a:pPr>
            <a:endParaRPr lang="es-ES" sz="1836" dirty="0">
              <a:solidFill>
                <a:srgbClr val="333333"/>
              </a:solidFill>
            </a:endParaRPr>
          </a:p>
          <a:p>
            <a:pPr marL="285570" indent="-285570" defTabSz="761520"/>
            <a:r>
              <a:rPr lang="es-ES" sz="1836" dirty="0">
                <a:solidFill>
                  <a:srgbClr val="333333"/>
                </a:solidFill>
              </a:rPr>
              <a:t>Este servidor  no es responsabilidad nuestra NO debemos de preocuparnos por él</a:t>
            </a:r>
          </a:p>
          <a:p>
            <a:pPr marL="285570" indent="-285570" defTabSz="761520"/>
            <a:endParaRPr lang="es-ES" sz="1836" dirty="0">
              <a:solidFill>
                <a:srgbClr val="333333"/>
              </a:solidFill>
            </a:endParaRPr>
          </a:p>
          <a:p>
            <a:pPr marL="285570" indent="-285570" defTabSz="761520"/>
            <a:r>
              <a:rPr lang="es-ES" sz="1836" dirty="0">
                <a:solidFill>
                  <a:srgbClr val="333333"/>
                </a:solidFill>
              </a:rPr>
              <a:t>Pagamos solo por el tiempo que se esta ejecutando</a:t>
            </a:r>
          </a:p>
          <a:p>
            <a:pPr marL="285570" indent="-285570" defTabSz="761520"/>
            <a:endParaRPr lang="es-ES" sz="1836" dirty="0">
              <a:solidFill>
                <a:srgbClr val="333333"/>
              </a:solidFill>
            </a:endParaRPr>
          </a:p>
          <a:p>
            <a:pPr marL="285570" indent="-285570" defTabSz="761520"/>
            <a:r>
              <a:rPr lang="es-ES" sz="1836" dirty="0">
                <a:solidFill>
                  <a:srgbClr val="333333"/>
                </a:solidFill>
              </a:rPr>
              <a:t> Máximo exponente del Cloud</a:t>
            </a:r>
          </a:p>
        </p:txBody>
      </p:sp>
    </p:spTree>
    <p:extLst>
      <p:ext uri="{BB962C8B-B14F-4D97-AF65-F5344CB8AC3E}">
        <p14:creationId xmlns:p14="http://schemas.microsoft.com/office/powerpoint/2010/main" val="4060869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54753" y="775361"/>
            <a:ext cx="6399701" cy="664797"/>
          </a:xfrm>
          <a:noFill/>
        </p:spPr>
        <p:txBody>
          <a:bodyPr wrap="none" lIns="0" tIns="0" rIns="0" bIns="0" rtlCol="0">
            <a:spAutoFit/>
          </a:bodyPr>
          <a:lstStyle/>
          <a:p>
            <a:pPr defTabSz="932559"/>
            <a:r>
              <a:rPr lang="es-ES" sz="4800" b="1" spc="-150" dirty="0">
                <a:solidFill>
                  <a:schemeClr val="accent1"/>
                </a:solidFill>
                <a:cs typeface="Segoe UI" pitchFamily="34" charset="0"/>
              </a:rPr>
              <a:t>¿Ques es Azure Functions?</a:t>
            </a:r>
          </a:p>
        </p:txBody>
      </p:sp>
      <p:sp>
        <p:nvSpPr>
          <p:cNvPr id="3" name="CuadroTexto 2"/>
          <p:cNvSpPr txBox="1"/>
          <p:nvPr/>
        </p:nvSpPr>
        <p:spPr>
          <a:xfrm>
            <a:off x="719696" y="2001322"/>
            <a:ext cx="10381237" cy="2462213"/>
          </a:xfrm>
          <a:prstGeom prst="rect">
            <a:avLst/>
          </a:prstGeom>
          <a:noFill/>
        </p:spPr>
        <p:txBody>
          <a:bodyPr wrap="square" lIns="0" tIns="0" rIns="0" bIns="0" rtlCol="0">
            <a:spAutoFit/>
          </a:bodyPr>
          <a:lstStyle/>
          <a:p>
            <a:pPr defTabSz="699419"/>
            <a:r>
              <a:rPr lang="es-ES" sz="2000" spc="-54" dirty="0">
                <a:gradFill>
                  <a:gsLst>
                    <a:gs pos="2917">
                      <a:srgbClr val="393939"/>
                    </a:gs>
                    <a:gs pos="95000">
                      <a:srgbClr val="393939"/>
                    </a:gs>
                  </a:gsLst>
                  <a:lin ang="5400000" scaled="0"/>
                </a:gradFill>
                <a:latin typeface="Segoe UI"/>
              </a:rPr>
              <a:t>Implementación paradigma del serveless backend</a:t>
            </a:r>
          </a:p>
          <a:p>
            <a:pPr defTabSz="699419"/>
            <a:endParaRPr lang="es-ES" sz="2000" spc="-54" dirty="0">
              <a:gradFill>
                <a:gsLst>
                  <a:gs pos="2917">
                    <a:srgbClr val="393939"/>
                  </a:gs>
                  <a:gs pos="95000">
                    <a:srgbClr val="393939"/>
                  </a:gs>
                </a:gsLst>
                <a:lin ang="5400000" scaled="0"/>
              </a:gradFill>
              <a:latin typeface="Segoe UI"/>
            </a:endParaRPr>
          </a:p>
          <a:p>
            <a:pPr defTabSz="699419"/>
            <a:r>
              <a:rPr lang="es-ES" sz="2000" spc="-54" dirty="0">
                <a:gradFill>
                  <a:gsLst>
                    <a:gs pos="2917">
                      <a:srgbClr val="393939"/>
                    </a:gs>
                    <a:gs pos="95000">
                      <a:srgbClr val="393939"/>
                    </a:gs>
                  </a:gsLst>
                  <a:lin ang="5400000" scaled="0"/>
                </a:gradFill>
                <a:latin typeface="Segoe UI"/>
              </a:rPr>
              <a:t>Desplegamos código y se ejecuta en Azure</a:t>
            </a:r>
          </a:p>
          <a:p>
            <a:pPr defTabSz="699419"/>
            <a:endParaRPr lang="es-ES" sz="2000" spc="-54" dirty="0">
              <a:gradFill>
                <a:gsLst>
                  <a:gs pos="2917">
                    <a:srgbClr val="393939"/>
                  </a:gs>
                  <a:gs pos="95000">
                    <a:srgbClr val="393939"/>
                  </a:gs>
                </a:gsLst>
                <a:lin ang="5400000" scaled="0"/>
              </a:gradFill>
              <a:latin typeface="Segoe UI"/>
            </a:endParaRPr>
          </a:p>
          <a:p>
            <a:pPr defTabSz="699419"/>
            <a:r>
              <a:rPr lang="es-ES" sz="2000" spc="-54" dirty="0">
                <a:gradFill>
                  <a:gsLst>
                    <a:gs pos="2917">
                      <a:srgbClr val="393939"/>
                    </a:gs>
                    <a:gs pos="95000">
                      <a:srgbClr val="393939"/>
                    </a:gs>
                  </a:gsLst>
                  <a:lin ang="5400000" scaled="0"/>
                </a:gradFill>
                <a:latin typeface="Segoe UI"/>
              </a:rPr>
              <a:t>Se inician mediante desencadenadores: Webhook,peticiones Http, un blob…</a:t>
            </a:r>
          </a:p>
          <a:p>
            <a:pPr defTabSz="699419"/>
            <a:endParaRPr lang="es-ES" sz="2000" spc="-54" dirty="0">
              <a:gradFill>
                <a:gsLst>
                  <a:gs pos="2917">
                    <a:srgbClr val="393939"/>
                  </a:gs>
                  <a:gs pos="95000">
                    <a:srgbClr val="393939"/>
                  </a:gs>
                </a:gsLst>
                <a:lin ang="5400000" scaled="0"/>
              </a:gradFill>
              <a:latin typeface="Segoe UI"/>
            </a:endParaRPr>
          </a:p>
          <a:p>
            <a:pPr defTabSz="699419"/>
            <a:r>
              <a:rPr lang="es-ES" sz="2000" spc="-54" dirty="0">
                <a:gradFill>
                  <a:gsLst>
                    <a:gs pos="2917">
                      <a:srgbClr val="393939"/>
                    </a:gs>
                    <a:gs pos="95000">
                      <a:srgbClr val="393939"/>
                    </a:gs>
                  </a:gsLst>
                  <a:lin ang="5400000" scaled="0"/>
                </a:gradFill>
                <a:latin typeface="Segoe UI"/>
              </a:rPr>
              <a:t>Tiene una </a:t>
            </a:r>
            <a:r>
              <a:rPr lang="es-ES" sz="2000" b="1" spc="-54" dirty="0">
                <a:gradFill>
                  <a:gsLst>
                    <a:gs pos="2917">
                      <a:srgbClr val="393939"/>
                    </a:gs>
                    <a:gs pos="95000">
                      <a:srgbClr val="393939"/>
                    </a:gs>
                  </a:gsLst>
                  <a:lin ang="5400000" scaled="0"/>
                </a:gradFill>
                <a:latin typeface="Segoe UI"/>
              </a:rPr>
              <a:t>determinadas entradas</a:t>
            </a:r>
            <a:r>
              <a:rPr lang="es-ES" sz="2000" spc="-54" dirty="0">
                <a:gradFill>
                  <a:gsLst>
                    <a:gs pos="2917">
                      <a:srgbClr val="393939"/>
                    </a:gs>
                    <a:gs pos="95000">
                      <a:srgbClr val="393939"/>
                    </a:gs>
                  </a:gsLst>
                  <a:lin ang="5400000" scaled="0"/>
                </a:gradFill>
                <a:latin typeface="Segoe UI"/>
              </a:rPr>
              <a:t>(blog storage,documentDB, table storage..) y genera una </a:t>
            </a:r>
            <a:r>
              <a:rPr lang="es-ES" sz="2000" b="1" spc="-54" dirty="0">
                <a:gradFill>
                  <a:gsLst>
                    <a:gs pos="2917">
                      <a:srgbClr val="393939"/>
                    </a:gs>
                    <a:gs pos="95000">
                      <a:srgbClr val="393939"/>
                    </a:gs>
                  </a:gsLst>
                  <a:lin ang="5400000" scaled="0"/>
                </a:gradFill>
                <a:latin typeface="Segoe UI"/>
              </a:rPr>
              <a:t>determinadas salidas </a:t>
            </a:r>
            <a:r>
              <a:rPr lang="es-ES" sz="2000" spc="-54" dirty="0">
                <a:gradFill>
                  <a:gsLst>
                    <a:gs pos="2917">
                      <a:srgbClr val="393939"/>
                    </a:gs>
                    <a:gs pos="95000">
                      <a:srgbClr val="393939"/>
                    </a:gs>
                  </a:gsLst>
                  <a:lin ang="5400000" scaled="0"/>
                </a:gradFill>
                <a:latin typeface="Segoe UI"/>
              </a:rPr>
              <a:t>(http, blobs, </a:t>
            </a:r>
            <a:r>
              <a:rPr lang="es-ES" sz="2000" spc="-54" dirty="0" err="1">
                <a:gradFill>
                  <a:gsLst>
                    <a:gs pos="2917">
                      <a:srgbClr val="393939"/>
                    </a:gs>
                    <a:gs pos="95000">
                      <a:srgbClr val="393939"/>
                    </a:gs>
                  </a:gsLst>
                  <a:lin ang="5400000" scaled="0"/>
                </a:gradFill>
                <a:latin typeface="Segoe UI"/>
              </a:rPr>
              <a:t>event</a:t>
            </a:r>
            <a:r>
              <a:rPr lang="es-ES" sz="2000" spc="-54" dirty="0">
                <a:gradFill>
                  <a:gsLst>
                    <a:gs pos="2917">
                      <a:srgbClr val="393939"/>
                    </a:gs>
                    <a:gs pos="95000">
                      <a:srgbClr val="393939"/>
                    </a:gs>
                  </a:gsLst>
                  <a:lin ang="5400000" scaled="0"/>
                </a:gradFill>
                <a:latin typeface="Segoe UI"/>
              </a:rPr>
              <a:t> hub….)</a:t>
            </a:r>
          </a:p>
        </p:txBody>
      </p:sp>
      <p:pic>
        <p:nvPicPr>
          <p:cNvPr id="4" name="Picture 2" descr="Resultado de imagen de azure func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4601" y="5255890"/>
            <a:ext cx="2678034" cy="1405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0615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E3059E-FE78-4CA4-8AE2-60EAC3684778}"/>
              </a:ext>
            </a:extLst>
          </p:cNvPr>
          <p:cNvSpPr>
            <a:spLocks noGrp="1"/>
          </p:cNvSpPr>
          <p:nvPr>
            <p:ph type="title"/>
          </p:nvPr>
        </p:nvSpPr>
        <p:spPr>
          <a:xfrm>
            <a:off x="529660" y="344062"/>
            <a:ext cx="4660122" cy="553998"/>
          </a:xfrm>
          <a:noFill/>
        </p:spPr>
        <p:txBody>
          <a:bodyPr wrap="none" lIns="0" tIns="0" rIns="0" bIns="0" rtlCol="0">
            <a:spAutoFit/>
          </a:bodyPr>
          <a:lstStyle/>
          <a:p>
            <a:pPr defTabSz="932559"/>
            <a:r>
              <a:rPr lang="es-ES" sz="4000" b="1" spc="-150" dirty="0">
                <a:solidFill>
                  <a:schemeClr val="accent1"/>
                </a:solidFill>
                <a:cs typeface="Segoe UI" pitchFamily="34" charset="0"/>
              </a:rPr>
              <a:t>Azure Cognitive Service</a:t>
            </a:r>
          </a:p>
        </p:txBody>
      </p:sp>
      <p:pic>
        <p:nvPicPr>
          <p:cNvPr id="4" name="Imagen 3">
            <a:extLst>
              <a:ext uri="{FF2B5EF4-FFF2-40B4-BE49-F238E27FC236}">
                <a16:creationId xmlns:a16="http://schemas.microsoft.com/office/drawing/2014/main" id="{513199EC-0CF8-43C3-BC0A-9EBBD1B3108D}"/>
              </a:ext>
            </a:extLst>
          </p:cNvPr>
          <p:cNvPicPr>
            <a:picLocks noChangeAspect="1"/>
          </p:cNvPicPr>
          <p:nvPr/>
        </p:nvPicPr>
        <p:blipFill>
          <a:blip r:embed="rId2"/>
          <a:stretch>
            <a:fillRect/>
          </a:stretch>
        </p:blipFill>
        <p:spPr>
          <a:xfrm>
            <a:off x="2970503" y="3734462"/>
            <a:ext cx="9326033" cy="3167264"/>
          </a:xfrm>
          <a:prstGeom prst="rect">
            <a:avLst/>
          </a:prstGeom>
        </p:spPr>
      </p:pic>
      <p:sp>
        <p:nvSpPr>
          <p:cNvPr id="5" name="CuadroTexto 4">
            <a:extLst>
              <a:ext uri="{FF2B5EF4-FFF2-40B4-BE49-F238E27FC236}">
                <a16:creationId xmlns:a16="http://schemas.microsoft.com/office/drawing/2014/main" id="{57B6EE4F-8005-475D-B411-2BCDA87A8DDD}"/>
              </a:ext>
            </a:extLst>
          </p:cNvPr>
          <p:cNvSpPr txBox="1"/>
          <p:nvPr/>
        </p:nvSpPr>
        <p:spPr>
          <a:xfrm>
            <a:off x="529660" y="1217755"/>
            <a:ext cx="10086220" cy="2215991"/>
          </a:xfrm>
          <a:prstGeom prst="rect">
            <a:avLst/>
          </a:prstGeom>
          <a:noFill/>
        </p:spPr>
        <p:txBody>
          <a:bodyPr wrap="square" lIns="0" tIns="0" rIns="0" bIns="0" rtlCol="0">
            <a:spAutoFit/>
          </a:bodyPr>
          <a:lstStyle/>
          <a:p>
            <a:pPr defTabSz="932559"/>
            <a:r>
              <a:rPr lang="es-ES" sz="2400" spc="-71" dirty="0">
                <a:gradFill>
                  <a:gsLst>
                    <a:gs pos="2917">
                      <a:srgbClr val="393939"/>
                    </a:gs>
                    <a:gs pos="95000">
                      <a:srgbClr val="393939"/>
                    </a:gs>
                  </a:gsLst>
                  <a:lin ang="5400000" scaled="0"/>
                </a:gradFill>
                <a:latin typeface="Segoe UI"/>
              </a:rPr>
              <a:t>Azure nos proporciona una gran variedad de servicios para dotar</a:t>
            </a:r>
          </a:p>
          <a:p>
            <a:pPr defTabSz="932559"/>
            <a:r>
              <a:rPr lang="es-ES" sz="2400" spc="-71" dirty="0">
                <a:gradFill>
                  <a:gsLst>
                    <a:gs pos="2917">
                      <a:srgbClr val="393939"/>
                    </a:gs>
                    <a:gs pos="95000">
                      <a:srgbClr val="393939"/>
                    </a:gs>
                  </a:gsLst>
                  <a:lin ang="5400000" scaled="0"/>
                </a:gradFill>
                <a:latin typeface="Segoe UI"/>
              </a:rPr>
              <a:t>de inteligencia a nuestras aplicaciones</a:t>
            </a:r>
          </a:p>
          <a:p>
            <a:pPr defTabSz="932559"/>
            <a:endParaRPr lang="es-ES" sz="2400" spc="-71" dirty="0">
              <a:gradFill>
                <a:gsLst>
                  <a:gs pos="2917">
                    <a:srgbClr val="393939"/>
                  </a:gs>
                  <a:gs pos="95000">
                    <a:srgbClr val="393939"/>
                  </a:gs>
                </a:gsLst>
                <a:lin ang="5400000" scaled="0"/>
              </a:gradFill>
              <a:latin typeface="Segoe UI"/>
            </a:endParaRPr>
          </a:p>
          <a:p>
            <a:pPr defTabSz="932559"/>
            <a:r>
              <a:rPr lang="es-ES" sz="2400" spc="-71" dirty="0">
                <a:gradFill>
                  <a:gsLst>
                    <a:gs pos="2917">
                      <a:srgbClr val="393939"/>
                    </a:gs>
                    <a:gs pos="95000">
                      <a:srgbClr val="393939"/>
                    </a:gs>
                  </a:gsLst>
                  <a:lin ang="5400000" scaled="0"/>
                </a:gradFill>
                <a:latin typeface="Segoe UI"/>
              </a:rPr>
              <a:t>Podemos usar las </a:t>
            </a:r>
            <a:r>
              <a:rPr lang="es-ES" sz="2400" spc="-71" dirty="0" err="1">
                <a:gradFill>
                  <a:gsLst>
                    <a:gs pos="2917">
                      <a:srgbClr val="393939"/>
                    </a:gs>
                    <a:gs pos="95000">
                      <a:srgbClr val="393939"/>
                    </a:gs>
                  </a:gsLst>
                  <a:lin ang="5400000" scaled="0"/>
                </a:gradFill>
                <a:latin typeface="Segoe UI"/>
              </a:rPr>
              <a:t>apis</a:t>
            </a:r>
            <a:r>
              <a:rPr lang="es-ES" sz="2400" spc="-71" dirty="0">
                <a:gradFill>
                  <a:gsLst>
                    <a:gs pos="2917">
                      <a:srgbClr val="393939"/>
                    </a:gs>
                    <a:gs pos="95000">
                      <a:srgbClr val="393939"/>
                    </a:gs>
                  </a:gsLst>
                  <a:lin ang="5400000" scaled="0"/>
                </a:gradFill>
                <a:latin typeface="Segoe UI"/>
              </a:rPr>
              <a:t> existentes o entrenar las nuestras</a:t>
            </a:r>
          </a:p>
          <a:p>
            <a:pPr defTabSz="932559"/>
            <a:endParaRPr lang="es-ES" sz="2400" spc="-71" dirty="0">
              <a:gradFill>
                <a:gsLst>
                  <a:gs pos="2917">
                    <a:srgbClr val="393939"/>
                  </a:gs>
                  <a:gs pos="95000">
                    <a:srgbClr val="393939"/>
                  </a:gs>
                </a:gsLst>
                <a:lin ang="5400000" scaled="0"/>
              </a:gradFill>
              <a:latin typeface="Segoe UI"/>
            </a:endParaRPr>
          </a:p>
          <a:p>
            <a:pPr defTabSz="932559"/>
            <a:r>
              <a:rPr lang="es-ES" sz="2400" spc="-71" dirty="0">
                <a:gradFill>
                  <a:gsLst>
                    <a:gs pos="2917">
                      <a:srgbClr val="393939"/>
                    </a:gs>
                    <a:gs pos="95000">
                      <a:srgbClr val="393939"/>
                    </a:gs>
                  </a:gsLst>
                  <a:lin ang="5400000" scaled="0"/>
                </a:gradFill>
                <a:latin typeface="Segoe UI"/>
              </a:rPr>
              <a:t>¿Quién eres? ¿Dónde estas? ¿Te busco?</a:t>
            </a:r>
          </a:p>
        </p:txBody>
      </p:sp>
      <p:pic>
        <p:nvPicPr>
          <p:cNvPr id="6" name="Picture 2" descr="Resultado de imagen de cognitive services azure">
            <a:extLst>
              <a:ext uri="{FF2B5EF4-FFF2-40B4-BE49-F238E27FC236}">
                <a16:creationId xmlns:a16="http://schemas.microsoft.com/office/drawing/2014/main" id="{9620452C-A503-49E2-A3CB-C164D955AE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97" y="6068574"/>
            <a:ext cx="833152" cy="833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383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701B2E-5D3D-4CE9-8035-5371F32614A2}"/>
              </a:ext>
            </a:extLst>
          </p:cNvPr>
          <p:cNvSpPr>
            <a:spLocks noGrp="1"/>
          </p:cNvSpPr>
          <p:nvPr>
            <p:ph type="title"/>
          </p:nvPr>
        </p:nvSpPr>
        <p:spPr>
          <a:xfrm>
            <a:off x="711854" y="299248"/>
            <a:ext cx="6261651" cy="553998"/>
          </a:xfrm>
          <a:noFill/>
        </p:spPr>
        <p:txBody>
          <a:bodyPr wrap="none" lIns="0" tIns="0" rIns="0" bIns="0" rtlCol="0">
            <a:spAutoFit/>
          </a:bodyPr>
          <a:lstStyle/>
          <a:p>
            <a:pPr defTabSz="932559"/>
            <a:r>
              <a:rPr lang="es-ES" sz="4000" b="1" spc="-150" dirty="0">
                <a:solidFill>
                  <a:schemeClr val="accent1"/>
                </a:solidFill>
                <a:cs typeface="Segoe UI" pitchFamily="34" charset="0"/>
              </a:rPr>
              <a:t>Azure Search – Indexa tus datos</a:t>
            </a:r>
          </a:p>
        </p:txBody>
      </p:sp>
      <p:sp>
        <p:nvSpPr>
          <p:cNvPr id="3" name="Marcador de contenido 4">
            <a:extLst>
              <a:ext uri="{FF2B5EF4-FFF2-40B4-BE49-F238E27FC236}">
                <a16:creationId xmlns:a16="http://schemas.microsoft.com/office/drawing/2014/main" id="{A79D71ED-C08E-4233-9665-71E77C3B57DF}"/>
              </a:ext>
            </a:extLst>
          </p:cNvPr>
          <p:cNvSpPr txBox="1">
            <a:spLocks/>
          </p:cNvSpPr>
          <p:nvPr/>
        </p:nvSpPr>
        <p:spPr>
          <a:xfrm>
            <a:off x="711854" y="1364958"/>
            <a:ext cx="5671606" cy="4239594"/>
          </a:xfrm>
          <a:prstGeom prst="rect">
            <a:avLst/>
          </a:prstGeom>
        </p:spPr>
        <p:txBody>
          <a:bodyPr vert="horz" lIns="0" tIns="0" rIns="0" bIns="0" rtlCol="0">
            <a:normAutofit/>
          </a:bodyPr>
          <a:lstStyle>
            <a:lvl1pPr marL="191147" marR="0" indent="-191147" algn="l" defTabSz="514466" rtl="0" eaLnBrk="1" fontAlgn="auto" latinLnBrk="0" hangingPunct="1">
              <a:lnSpc>
                <a:spcPct val="90000"/>
              </a:lnSpc>
              <a:spcBef>
                <a:spcPct val="20000"/>
              </a:spcBef>
              <a:spcAft>
                <a:spcPts val="0"/>
              </a:spcAft>
              <a:buClrTx/>
              <a:buSzPct val="80000"/>
              <a:buFont typeface="Arial" pitchFamily="34" charset="0"/>
              <a:buChar char="•"/>
              <a:tabLst/>
              <a:defRPr sz="2026" kern="1200" spc="-40" baseline="0">
                <a:solidFill>
                  <a:srgbClr val="333333"/>
                </a:solidFill>
                <a:latin typeface="+mj-lt"/>
                <a:ea typeface="+mn-ea"/>
                <a:cs typeface="+mn-cs"/>
              </a:defRPr>
            </a:lvl1pPr>
            <a:lvl2pPr marL="322448" marR="0" indent="-131302" algn="l" defTabSz="514466" rtl="0" eaLnBrk="1" fontAlgn="auto" latinLnBrk="0" hangingPunct="1">
              <a:lnSpc>
                <a:spcPct val="90000"/>
              </a:lnSpc>
              <a:spcBef>
                <a:spcPct val="20000"/>
              </a:spcBef>
              <a:spcAft>
                <a:spcPts val="0"/>
              </a:spcAft>
              <a:buClrTx/>
              <a:buSzPct val="90000"/>
              <a:buFont typeface="Wingdings" pitchFamily="2" charset="2"/>
              <a:buChar char=""/>
              <a:tabLst/>
              <a:defRPr sz="1350" kern="1200" spc="0" baseline="0">
                <a:solidFill>
                  <a:srgbClr val="333333"/>
                </a:solidFill>
                <a:latin typeface="+mn-lt"/>
                <a:ea typeface="+mn-ea"/>
                <a:cs typeface="+mn-cs"/>
              </a:defRPr>
            </a:lvl2pPr>
            <a:lvl3pPr marL="449283" marR="0" indent="-126836" algn="l" defTabSz="514466" rtl="0" eaLnBrk="1" fontAlgn="auto" latinLnBrk="0" hangingPunct="1">
              <a:lnSpc>
                <a:spcPct val="90000"/>
              </a:lnSpc>
              <a:spcBef>
                <a:spcPct val="20000"/>
              </a:spcBef>
              <a:spcAft>
                <a:spcPts val="0"/>
              </a:spcAft>
              <a:buClrTx/>
              <a:buSzPct val="90000"/>
              <a:buFont typeface="Wingdings" pitchFamily="2" charset="2"/>
              <a:buChar char=""/>
              <a:tabLst>
                <a:tab pos="449283" algn="l"/>
              </a:tabLst>
              <a:defRPr sz="1350" kern="1200" spc="0" baseline="0">
                <a:solidFill>
                  <a:srgbClr val="333333"/>
                </a:solidFill>
                <a:latin typeface="+mn-lt"/>
                <a:ea typeface="+mn-ea"/>
                <a:cs typeface="+mn-cs"/>
              </a:defRPr>
            </a:lvl3pPr>
            <a:lvl4pPr marL="579692" marR="0" indent="-130409" algn="l" defTabSz="514466" rtl="0" eaLnBrk="1" fontAlgn="auto" latinLnBrk="0" hangingPunct="1">
              <a:lnSpc>
                <a:spcPct val="90000"/>
              </a:lnSpc>
              <a:spcBef>
                <a:spcPct val="20000"/>
              </a:spcBef>
              <a:spcAft>
                <a:spcPts val="0"/>
              </a:spcAft>
              <a:buClrTx/>
              <a:buSzPct val="90000"/>
              <a:buFont typeface="Wingdings" pitchFamily="2" charset="2"/>
              <a:buChar char=""/>
              <a:tabLst/>
              <a:defRPr sz="1125" kern="1200" spc="0" baseline="0">
                <a:solidFill>
                  <a:srgbClr val="333333"/>
                </a:solidFill>
                <a:latin typeface="+mn-lt"/>
                <a:ea typeface="+mn-ea"/>
                <a:cs typeface="+mn-cs"/>
              </a:defRPr>
            </a:lvl4pPr>
            <a:lvl5pPr marL="706527" marR="0" indent="-126836" algn="l" defTabSz="514466" rtl="0" eaLnBrk="1" fontAlgn="auto" latinLnBrk="0" hangingPunct="1">
              <a:lnSpc>
                <a:spcPct val="90000"/>
              </a:lnSpc>
              <a:spcBef>
                <a:spcPct val="20000"/>
              </a:spcBef>
              <a:spcAft>
                <a:spcPts val="0"/>
              </a:spcAft>
              <a:buClrTx/>
              <a:buSzPct val="90000"/>
              <a:buFont typeface="Wingdings" pitchFamily="2" charset="2"/>
              <a:buChar char=""/>
              <a:tabLst>
                <a:tab pos="706527" algn="l"/>
              </a:tabLst>
              <a:defRPr sz="1125" kern="1200" spc="0" baseline="0">
                <a:solidFill>
                  <a:srgbClr val="333333"/>
                </a:solidFill>
                <a:latin typeface="+mn-lt"/>
                <a:ea typeface="+mn-ea"/>
                <a:cs typeface="+mn-cs"/>
              </a:defRPr>
            </a:lvl5pPr>
            <a:lvl6pPr marL="1414783" indent="-128617" algn="l" defTabSz="514466"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2016" indent="-128617" algn="l" defTabSz="514466"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9250" indent="-128617" algn="l" defTabSz="514466"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6483" indent="-128617" algn="l" defTabSz="514466" rtl="0" eaLnBrk="1" latinLnBrk="0" hangingPunct="1">
              <a:spcBef>
                <a:spcPct val="20000"/>
              </a:spcBef>
              <a:buFont typeface="Arial" pitchFamily="34" charset="0"/>
              <a:buChar char="•"/>
              <a:defRPr sz="1125" kern="1200">
                <a:solidFill>
                  <a:schemeClr val="tx1"/>
                </a:solidFill>
                <a:latin typeface="+mn-lt"/>
                <a:ea typeface="+mn-ea"/>
                <a:cs typeface="+mn-cs"/>
              </a:defRPr>
            </a:lvl9pPr>
          </a:lstStyle>
          <a:p>
            <a:pPr marL="0" indent="0" defTabSz="524704">
              <a:buNone/>
            </a:pPr>
            <a:r>
              <a:rPr lang="es-ES" sz="2040" b="1" spc="-41" dirty="0">
                <a:latin typeface="Segoe UI Light"/>
              </a:rPr>
              <a:t>Facets</a:t>
            </a:r>
          </a:p>
          <a:p>
            <a:pPr marL="0" indent="0" defTabSz="524704">
              <a:buNone/>
            </a:pPr>
            <a:r>
              <a:rPr lang="es-ES" sz="2040" spc="-41" dirty="0">
                <a:latin typeface="Segoe UI Light"/>
              </a:rPr>
              <a:t>Cantidad de ocurrencias de un mismo valor en un metadata determinado.</a:t>
            </a:r>
          </a:p>
          <a:p>
            <a:pPr marL="0" indent="0" defTabSz="524704">
              <a:buNone/>
            </a:pPr>
            <a:br>
              <a:rPr lang="es-ES" sz="2040" spc="-41" dirty="0">
                <a:latin typeface="Segoe UI Light"/>
              </a:rPr>
            </a:br>
            <a:r>
              <a:rPr lang="es-ES" sz="2040" b="1" spc="-41" dirty="0">
                <a:latin typeface="Segoe UI Light"/>
              </a:rPr>
              <a:t>Filtros y búsquedas por texto</a:t>
            </a:r>
          </a:p>
          <a:p>
            <a:pPr marL="0" indent="0" defTabSz="524704">
              <a:buNone/>
            </a:pPr>
            <a:r>
              <a:rPr lang="es-ES" sz="2040" spc="-41" dirty="0">
                <a:latin typeface="Segoe UI Light"/>
              </a:rPr>
              <a:t>Realizar diferentes tipos de búsquedas en función de cómo configures tu índice.</a:t>
            </a:r>
          </a:p>
          <a:p>
            <a:pPr marL="0" indent="0" defTabSz="524704">
              <a:buNone/>
            </a:pPr>
            <a:endParaRPr lang="es-ES" sz="2040" spc="-41" dirty="0">
              <a:latin typeface="Segoe UI Light"/>
            </a:endParaRPr>
          </a:p>
          <a:p>
            <a:pPr marL="0" indent="0" defTabSz="524704">
              <a:buNone/>
            </a:pPr>
            <a:r>
              <a:rPr lang="es-ES" sz="2040" b="1" spc="-41" dirty="0">
                <a:latin typeface="Segoe UI Light"/>
              </a:rPr>
              <a:t>Geolocalización</a:t>
            </a:r>
          </a:p>
          <a:p>
            <a:pPr marL="0" indent="0" defTabSz="524704">
              <a:buNone/>
            </a:pPr>
            <a:r>
              <a:rPr lang="es-ES" sz="2040" spc="-41" dirty="0">
                <a:latin typeface="Segoe UI Light"/>
              </a:rPr>
              <a:t>Búsquedas por proximidad a un punto determinado.</a:t>
            </a:r>
          </a:p>
          <a:p>
            <a:pPr marL="0" indent="0" defTabSz="524704">
              <a:buNone/>
            </a:pPr>
            <a:endParaRPr lang="es-ES" sz="2040" spc="-41" dirty="0">
              <a:latin typeface="Segoe UI Light"/>
            </a:endParaRPr>
          </a:p>
          <a:p>
            <a:pPr marL="0" indent="0" defTabSz="524704">
              <a:buNone/>
            </a:pPr>
            <a:r>
              <a:rPr lang="es-ES" sz="2040" b="1" spc="-41" dirty="0">
                <a:latin typeface="Segoe UI Light"/>
              </a:rPr>
              <a:t>Estructura JSON</a:t>
            </a:r>
          </a:p>
          <a:p>
            <a:pPr marL="0" indent="0" defTabSz="524704">
              <a:buNone/>
            </a:pPr>
            <a:r>
              <a:rPr lang="es-ES" sz="2040" spc="-41" dirty="0">
                <a:latin typeface="Segoe UI Light"/>
              </a:rPr>
              <a:t>Estructura no acotada abierta al “cambio”</a:t>
            </a:r>
          </a:p>
          <a:p>
            <a:pPr marL="0" indent="0" defTabSz="524704">
              <a:buNone/>
            </a:pPr>
            <a:endParaRPr lang="es-ES" sz="2040" spc="-41" dirty="0">
              <a:latin typeface="Segoe UI Light"/>
            </a:endParaRPr>
          </a:p>
          <a:p>
            <a:pPr marL="194951" indent="-194951" defTabSz="524704"/>
            <a:endParaRPr lang="es-ES" sz="2040" spc="-41" dirty="0">
              <a:latin typeface="Segoe UI Light"/>
            </a:endParaRPr>
          </a:p>
        </p:txBody>
      </p:sp>
      <p:pic>
        <p:nvPicPr>
          <p:cNvPr id="4" name="Imagen 3">
            <a:extLst>
              <a:ext uri="{FF2B5EF4-FFF2-40B4-BE49-F238E27FC236}">
                <a16:creationId xmlns:a16="http://schemas.microsoft.com/office/drawing/2014/main" id="{C2B48567-3132-48A6-A302-121E529857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4470" y="4958642"/>
            <a:ext cx="5020094" cy="1558344"/>
          </a:xfrm>
          <a:prstGeom prst="rect">
            <a:avLst/>
          </a:prstGeom>
        </p:spPr>
      </p:pic>
      <p:pic>
        <p:nvPicPr>
          <p:cNvPr id="5" name="Picture 4" descr="Resultado de imagen de Azure search">
            <a:extLst>
              <a:ext uri="{FF2B5EF4-FFF2-40B4-BE49-F238E27FC236}">
                <a16:creationId xmlns:a16="http://schemas.microsoft.com/office/drawing/2014/main" id="{1C807614-E5DC-465D-907B-44AA17DE18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8833" y="3677330"/>
            <a:ext cx="831367" cy="831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4853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0E0B49-EC49-4206-8D70-E173A27E8E2E}"/>
              </a:ext>
            </a:extLst>
          </p:cNvPr>
          <p:cNvSpPr>
            <a:spLocks noGrp="1"/>
          </p:cNvSpPr>
          <p:nvPr>
            <p:ph type="title"/>
          </p:nvPr>
        </p:nvSpPr>
        <p:spPr>
          <a:xfrm>
            <a:off x="587902" y="553483"/>
            <a:ext cx="11375537" cy="762786"/>
          </a:xfrm>
          <a:noFill/>
        </p:spPr>
        <p:txBody>
          <a:bodyPr wrap="none" lIns="0" tIns="0" rIns="0" bIns="0" rtlCol="0">
            <a:spAutoFit/>
          </a:bodyPr>
          <a:lstStyle/>
          <a:p>
            <a:pPr defTabSz="932559"/>
            <a:r>
              <a:rPr lang="es-ES" sz="4800" b="1" spc="-150" dirty="0">
                <a:cs typeface="Segoe UI" pitchFamily="34" charset="0"/>
              </a:rPr>
              <a:t>DEMO: BUSCADOR DE NOTICIAS </a:t>
            </a:r>
          </a:p>
        </p:txBody>
      </p:sp>
      <p:sp>
        <p:nvSpPr>
          <p:cNvPr id="3" name="CuadroTexto 2">
            <a:extLst>
              <a:ext uri="{FF2B5EF4-FFF2-40B4-BE49-F238E27FC236}">
                <a16:creationId xmlns:a16="http://schemas.microsoft.com/office/drawing/2014/main" id="{08CD54E5-D2E5-4690-8E75-6D2CE50F8162}"/>
              </a:ext>
            </a:extLst>
          </p:cNvPr>
          <p:cNvSpPr txBox="1"/>
          <p:nvPr/>
        </p:nvSpPr>
        <p:spPr>
          <a:xfrm>
            <a:off x="2122750" y="1763371"/>
            <a:ext cx="8189759" cy="3457909"/>
          </a:xfrm>
          <a:prstGeom prst="rect">
            <a:avLst/>
          </a:prstGeom>
          <a:noFill/>
        </p:spPr>
        <p:txBody>
          <a:bodyPr wrap="square" lIns="0" tIns="0" rIns="0" bIns="0" rtlCol="0">
            <a:spAutoFit/>
          </a:bodyPr>
          <a:lstStyle/>
          <a:p>
            <a:pPr defTabSz="932559"/>
            <a:r>
              <a:rPr lang="es-ES" sz="2448" spc="-71" dirty="0">
                <a:gradFill>
                  <a:gsLst>
                    <a:gs pos="2917">
                      <a:srgbClr val="393939"/>
                    </a:gs>
                    <a:gs pos="95000">
                      <a:srgbClr val="393939"/>
                    </a:gs>
                  </a:gsLst>
                  <a:lin ang="5400000" scaled="0"/>
                </a:gradFill>
                <a:latin typeface="Segoe UI"/>
              </a:rPr>
              <a:t>Desde una imagen subida a una biblioteca:</a:t>
            </a:r>
          </a:p>
          <a:p>
            <a:pPr defTabSz="932559"/>
            <a:endParaRPr lang="es-ES" sz="2448" spc="-71" dirty="0">
              <a:gradFill>
                <a:gsLst>
                  <a:gs pos="2917">
                    <a:srgbClr val="393939"/>
                  </a:gs>
                  <a:gs pos="95000">
                    <a:srgbClr val="393939"/>
                  </a:gs>
                </a:gsLst>
                <a:lin ang="5400000" scaled="0"/>
              </a:gradFill>
              <a:latin typeface="Segoe UI"/>
            </a:endParaRPr>
          </a:p>
          <a:p>
            <a:pPr marL="349724" indent="-349724" defTabSz="932559">
              <a:buFont typeface="Arial" panose="020B0604020202020204" pitchFamily="34" charset="0"/>
              <a:buChar char="•"/>
            </a:pPr>
            <a:r>
              <a:rPr lang="es-ES" sz="2040" spc="-71" dirty="0">
                <a:gradFill>
                  <a:gsLst>
                    <a:gs pos="2917">
                      <a:srgbClr val="393939"/>
                    </a:gs>
                    <a:gs pos="95000">
                      <a:srgbClr val="393939"/>
                    </a:gs>
                  </a:gsLst>
                  <a:lin ang="5400000" scaled="0"/>
                </a:gradFill>
                <a:latin typeface="Segoe UI"/>
              </a:rPr>
              <a:t>Aplicamos los servicios cognitivos y identificamos al sujeto</a:t>
            </a:r>
          </a:p>
          <a:p>
            <a:pPr defTabSz="932559"/>
            <a:endParaRPr lang="es-ES" sz="2040" spc="-71" dirty="0">
              <a:gradFill>
                <a:gsLst>
                  <a:gs pos="2917">
                    <a:srgbClr val="393939"/>
                  </a:gs>
                  <a:gs pos="95000">
                    <a:srgbClr val="393939"/>
                  </a:gs>
                </a:gsLst>
                <a:lin ang="5400000" scaled="0"/>
              </a:gradFill>
              <a:latin typeface="Segoe UI"/>
            </a:endParaRPr>
          </a:p>
          <a:p>
            <a:pPr marL="349724" indent="-349724" defTabSz="932559">
              <a:buFont typeface="Arial" panose="020B0604020202020204" pitchFamily="34" charset="0"/>
              <a:buChar char="•"/>
            </a:pPr>
            <a:r>
              <a:rPr lang="es-ES" sz="2040" spc="-71" dirty="0">
                <a:gradFill>
                  <a:gsLst>
                    <a:gs pos="2917">
                      <a:srgbClr val="393939"/>
                    </a:gs>
                    <a:gs pos="95000">
                      <a:srgbClr val="393939"/>
                    </a:gs>
                  </a:gsLst>
                  <a:lin ang="5400000" scaled="0"/>
                </a:gradFill>
                <a:latin typeface="Segoe UI"/>
              </a:rPr>
              <a:t>Indexamos toda la información obtenida y la indexamos en Azure</a:t>
            </a:r>
          </a:p>
          <a:p>
            <a:pPr defTabSz="932559"/>
            <a:r>
              <a:rPr lang="es-ES" sz="2040" spc="-71" dirty="0">
                <a:gradFill>
                  <a:gsLst>
                    <a:gs pos="2917">
                      <a:srgbClr val="393939"/>
                    </a:gs>
                    <a:gs pos="95000">
                      <a:srgbClr val="393939"/>
                    </a:gs>
                  </a:gsLst>
                  <a:lin ang="5400000" scaled="0"/>
                </a:gradFill>
                <a:latin typeface="Segoe UI"/>
              </a:rPr>
              <a:t>     Search</a:t>
            </a:r>
          </a:p>
          <a:p>
            <a:pPr defTabSz="932559"/>
            <a:endParaRPr lang="es-ES" sz="2040" spc="-71" dirty="0">
              <a:gradFill>
                <a:gsLst>
                  <a:gs pos="2917">
                    <a:srgbClr val="393939"/>
                  </a:gs>
                  <a:gs pos="95000">
                    <a:srgbClr val="393939"/>
                  </a:gs>
                </a:gsLst>
                <a:lin ang="5400000" scaled="0"/>
              </a:gradFill>
              <a:latin typeface="Segoe UI"/>
            </a:endParaRPr>
          </a:p>
          <a:p>
            <a:pPr marL="349724" indent="-349724" defTabSz="932559">
              <a:buFont typeface="Arial" panose="020B0604020202020204" pitchFamily="34" charset="0"/>
              <a:buChar char="•"/>
            </a:pPr>
            <a:r>
              <a:rPr lang="es-ES" sz="2040" spc="-71" dirty="0">
                <a:gradFill>
                  <a:gsLst>
                    <a:gs pos="2917">
                      <a:srgbClr val="393939"/>
                    </a:gs>
                    <a:gs pos="95000">
                      <a:srgbClr val="393939"/>
                    </a:gs>
                  </a:gsLst>
                  <a:lin ang="5400000" scaled="0"/>
                </a:gradFill>
                <a:latin typeface="Segoe UI"/>
              </a:rPr>
              <a:t>Cruzamos esta información con nuestra información de Sharepoint</a:t>
            </a:r>
          </a:p>
          <a:p>
            <a:pPr marL="349724" indent="-349724" defTabSz="932559">
              <a:buFont typeface="Arial" panose="020B0604020202020204" pitchFamily="34" charset="0"/>
              <a:buChar char="•"/>
            </a:pPr>
            <a:endParaRPr lang="es-ES" sz="2448" spc="-71" dirty="0">
              <a:gradFill>
                <a:gsLst>
                  <a:gs pos="2917">
                    <a:srgbClr val="393939"/>
                  </a:gs>
                  <a:gs pos="95000">
                    <a:srgbClr val="393939"/>
                  </a:gs>
                </a:gsLst>
                <a:lin ang="5400000" scaled="0"/>
              </a:gradFill>
              <a:latin typeface="Segoe UI"/>
            </a:endParaRPr>
          </a:p>
          <a:p>
            <a:pPr marL="349724" indent="-349724" defTabSz="932559">
              <a:buFont typeface="Arial" panose="020B0604020202020204" pitchFamily="34" charset="0"/>
              <a:buChar char="•"/>
            </a:pPr>
            <a:endParaRPr lang="es-ES" sz="2448" spc="-71" dirty="0">
              <a:gradFill>
                <a:gsLst>
                  <a:gs pos="2917">
                    <a:srgbClr val="393939"/>
                  </a:gs>
                  <a:gs pos="95000">
                    <a:srgbClr val="393939"/>
                  </a:gs>
                </a:gsLst>
                <a:lin ang="5400000" scaled="0"/>
              </a:gradFill>
              <a:latin typeface="Segoe UI"/>
            </a:endParaRPr>
          </a:p>
        </p:txBody>
      </p:sp>
      <p:sp>
        <p:nvSpPr>
          <p:cNvPr id="4" name="CuadroTexto 3">
            <a:extLst>
              <a:ext uri="{FF2B5EF4-FFF2-40B4-BE49-F238E27FC236}">
                <a16:creationId xmlns:a16="http://schemas.microsoft.com/office/drawing/2014/main" id="{C27E0947-7D0B-493B-9FE1-6AD5A3285F39}"/>
              </a:ext>
            </a:extLst>
          </p:cNvPr>
          <p:cNvSpPr txBox="1"/>
          <p:nvPr/>
        </p:nvSpPr>
        <p:spPr>
          <a:xfrm>
            <a:off x="2168310" y="5095557"/>
            <a:ext cx="8098641" cy="768409"/>
          </a:xfrm>
          <a:prstGeom prst="rect">
            <a:avLst/>
          </a:prstGeom>
          <a:noFill/>
        </p:spPr>
        <p:txBody>
          <a:bodyPr wrap="square" lIns="0" tIns="0" rIns="0" bIns="0" rtlCol="0">
            <a:spAutoFit/>
          </a:bodyPr>
          <a:lstStyle/>
          <a:p>
            <a:pPr defTabSz="932559"/>
            <a:r>
              <a:rPr lang="es-ES" sz="2448" b="1" spc="-71" dirty="0">
                <a:solidFill>
                  <a:srgbClr val="C8302D"/>
                </a:solidFill>
                <a:latin typeface="Segoe UI"/>
              </a:rPr>
              <a:t>Con una simple foto podemos CATEGORIZAR y FILTRAR noticias</a:t>
            </a:r>
          </a:p>
        </p:txBody>
      </p:sp>
    </p:spTree>
    <p:extLst>
      <p:ext uri="{BB962C8B-B14F-4D97-AF65-F5344CB8AC3E}">
        <p14:creationId xmlns:p14="http://schemas.microsoft.com/office/powerpoint/2010/main" val="301254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1751673" y="238512"/>
            <a:ext cx="8530442" cy="762786"/>
          </a:xfrm>
        </p:spPr>
        <p:txBody>
          <a:bodyPr/>
          <a:lstStyle/>
          <a:p>
            <a:r>
              <a:rPr lang="es-ES" dirty="0"/>
              <a:t>SPFX Extensions </a:t>
            </a:r>
          </a:p>
        </p:txBody>
      </p:sp>
      <p:sp>
        <p:nvSpPr>
          <p:cNvPr id="4" name="Marcador de número de diapositiva 3"/>
          <p:cNvSpPr>
            <a:spLocks noGrp="1"/>
          </p:cNvSpPr>
          <p:nvPr>
            <p:ph type="sldNum" sz="quarter" idx="4"/>
          </p:nvPr>
        </p:nvSpPr>
        <p:spPr/>
        <p:txBody>
          <a:bodyPr/>
          <a:lstStyle/>
          <a:p>
            <a:pPr defTabSz="932559"/>
            <a:fld id="{C0C6E1E5-C711-49C2-AC1C-A8C0A200779D}" type="slidenum">
              <a:rPr lang="es-ES">
                <a:solidFill>
                  <a:srgbClr val="333333"/>
                </a:solidFill>
                <a:latin typeface="Segoe UI"/>
                <a:cs typeface="Segoe UI Light" panose="020B0502040204020203" pitchFamily="34" charset="0"/>
              </a:rPr>
              <a:pPr defTabSz="932559"/>
              <a:t>16</a:t>
            </a:fld>
            <a:endParaRPr lang="es-ES">
              <a:solidFill>
                <a:srgbClr val="333333"/>
              </a:solidFill>
              <a:latin typeface="Segoe UI"/>
              <a:cs typeface="Segoe UI Light" panose="020B0502040204020203" pitchFamily="34" charset="0"/>
            </a:endParaRPr>
          </a:p>
        </p:txBody>
      </p:sp>
      <p:pic>
        <p:nvPicPr>
          <p:cNvPr id="4098" name="Picture 2" descr="Resultado de imagen de sharepoint framework extension">
            <a:extLst>
              <a:ext uri="{FF2B5EF4-FFF2-40B4-BE49-F238E27FC236}">
                <a16:creationId xmlns:a16="http://schemas.microsoft.com/office/drawing/2014/main" id="{C84A6E4B-ADF3-4B43-B0F2-4BF8FF9222B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739" t="-1672" b="-1"/>
          <a:stretch/>
        </p:blipFill>
        <p:spPr bwMode="auto">
          <a:xfrm>
            <a:off x="6428319" y="1659976"/>
            <a:ext cx="4399337" cy="5334548"/>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a:extLst>
              <a:ext uri="{FF2B5EF4-FFF2-40B4-BE49-F238E27FC236}">
                <a16:creationId xmlns:a16="http://schemas.microsoft.com/office/drawing/2014/main" id="{1BA08360-483C-40E2-9699-7368BA2CCCAF}"/>
              </a:ext>
            </a:extLst>
          </p:cNvPr>
          <p:cNvSpPr/>
          <p:nvPr/>
        </p:nvSpPr>
        <p:spPr>
          <a:xfrm>
            <a:off x="1501622" y="6500869"/>
            <a:ext cx="9326033" cy="493656"/>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932559"/>
            <a:endParaRPr lang="es-ES" sz="1248">
              <a:solidFill>
                <a:srgbClr val="FFFFFF"/>
              </a:solidFill>
              <a:latin typeface="Segoe UI"/>
            </a:endParaRPr>
          </a:p>
        </p:txBody>
      </p:sp>
      <p:sp>
        <p:nvSpPr>
          <p:cNvPr id="2" name="Marcador de contenido 1"/>
          <p:cNvSpPr>
            <a:spLocks noGrp="1"/>
          </p:cNvSpPr>
          <p:nvPr>
            <p:ph idx="1"/>
          </p:nvPr>
        </p:nvSpPr>
        <p:spPr>
          <a:xfrm>
            <a:off x="1751673" y="1121861"/>
            <a:ext cx="7216136" cy="3611732"/>
          </a:xfrm>
        </p:spPr>
        <p:txBody>
          <a:bodyPr/>
          <a:lstStyle/>
          <a:p>
            <a:pPr marL="0" indent="0">
              <a:buNone/>
            </a:pPr>
            <a:r>
              <a:rPr lang="es-ES" sz="2040" spc="-71" dirty="0">
                <a:gradFill>
                  <a:gsLst>
                    <a:gs pos="2917">
                      <a:schemeClr val="bg2"/>
                    </a:gs>
                    <a:gs pos="95000">
                      <a:schemeClr val="bg2"/>
                    </a:gs>
                  </a:gsLst>
                  <a:lin ang="5400000" scaled="0"/>
                </a:gradFill>
                <a:latin typeface="+mn-lt"/>
              </a:rPr>
              <a:t>Nueva herramienta para reemplazar Custom Actions y </a:t>
            </a:r>
            <a:r>
              <a:rPr lang="es-ES" sz="2040" spc="-71" dirty="0" err="1">
                <a:gradFill>
                  <a:gsLst>
                    <a:gs pos="2917">
                      <a:schemeClr val="bg2"/>
                    </a:gs>
                    <a:gs pos="95000">
                      <a:schemeClr val="bg2"/>
                    </a:gs>
                  </a:gsLst>
                  <a:lin ang="5400000" scaled="0"/>
                </a:gradFill>
                <a:latin typeface="+mn-lt"/>
              </a:rPr>
              <a:t>JSLink</a:t>
            </a:r>
            <a:endParaRPr lang="es-ES" sz="3264" dirty="0"/>
          </a:p>
          <a:p>
            <a:pPr marL="0" indent="0">
              <a:buNone/>
            </a:pPr>
            <a:r>
              <a:rPr lang="es-ES" sz="2040" spc="-71" dirty="0">
                <a:gradFill>
                  <a:gsLst>
                    <a:gs pos="2917">
                      <a:schemeClr val="bg2"/>
                    </a:gs>
                    <a:gs pos="95000">
                      <a:schemeClr val="bg2"/>
                    </a:gs>
                  </a:gsLst>
                  <a:lin ang="5400000" scaled="0"/>
                </a:gradFill>
                <a:latin typeface="+mn-lt"/>
              </a:rPr>
              <a:t>En que escenarios se aplica:</a:t>
            </a:r>
          </a:p>
          <a:p>
            <a:pPr marL="0" indent="0">
              <a:buNone/>
            </a:pPr>
            <a:endParaRPr lang="es-ES" sz="1632" b="1" dirty="0"/>
          </a:p>
          <a:p>
            <a:pPr lvl="1">
              <a:lnSpc>
                <a:spcPct val="150000"/>
              </a:lnSpc>
              <a:buFont typeface="Arial" panose="020B0604020202020204" pitchFamily="34" charset="0"/>
              <a:buChar char="•"/>
            </a:pPr>
            <a:r>
              <a:rPr lang="es-ES" sz="2040" spc="-71" dirty="0">
                <a:gradFill>
                  <a:gsLst>
                    <a:gs pos="2917">
                      <a:schemeClr val="bg2"/>
                    </a:gs>
                    <a:gs pos="95000">
                      <a:schemeClr val="bg2"/>
                    </a:gs>
                  </a:gsLst>
                  <a:lin ang="5400000" scaled="0"/>
                </a:gradFill>
              </a:rPr>
              <a:t>Añadir JavaScript a cada página</a:t>
            </a:r>
          </a:p>
          <a:p>
            <a:pPr lvl="1">
              <a:lnSpc>
                <a:spcPct val="150000"/>
              </a:lnSpc>
              <a:buFont typeface="Arial" panose="020B0604020202020204" pitchFamily="34" charset="0"/>
              <a:buChar char="•"/>
            </a:pPr>
            <a:r>
              <a:rPr lang="es-ES" sz="2040" spc="-71" dirty="0">
                <a:gradFill>
                  <a:gsLst>
                    <a:gs pos="2917">
                      <a:schemeClr val="bg2"/>
                    </a:gs>
                    <a:gs pos="95000">
                      <a:schemeClr val="bg2"/>
                    </a:gs>
                  </a:gsLst>
                  <a:lin ang="5400000" scaled="0"/>
                </a:gradFill>
              </a:rPr>
              <a:t>Inyectar nuevo contenido en cada página (Menú,…)</a:t>
            </a:r>
          </a:p>
          <a:p>
            <a:pPr lvl="1">
              <a:lnSpc>
                <a:spcPct val="150000"/>
              </a:lnSpc>
              <a:buFont typeface="Arial" panose="020B0604020202020204" pitchFamily="34" charset="0"/>
              <a:buChar char="•"/>
            </a:pPr>
            <a:r>
              <a:rPr lang="es-ES" sz="2040" spc="-71" dirty="0">
                <a:gradFill>
                  <a:gsLst>
                    <a:gs pos="2917">
                      <a:schemeClr val="bg2"/>
                    </a:gs>
                    <a:gs pos="95000">
                      <a:schemeClr val="bg2"/>
                    </a:gs>
                  </a:gsLst>
                  <a:lin ang="5400000" scaled="0"/>
                </a:gradFill>
              </a:rPr>
              <a:t>Cambiar el renderizado de algún campo</a:t>
            </a:r>
          </a:p>
          <a:p>
            <a:pPr lvl="1">
              <a:lnSpc>
                <a:spcPct val="150000"/>
              </a:lnSpc>
              <a:buFont typeface="Arial" panose="020B0604020202020204" pitchFamily="34" charset="0"/>
              <a:buChar char="•"/>
            </a:pPr>
            <a:r>
              <a:rPr lang="es-ES" sz="2040" spc="-71" dirty="0">
                <a:gradFill>
                  <a:gsLst>
                    <a:gs pos="2917">
                      <a:schemeClr val="bg2"/>
                    </a:gs>
                    <a:gs pos="95000">
                      <a:schemeClr val="bg2"/>
                    </a:gs>
                  </a:gsLst>
                  <a:lin ang="5400000" scaled="0"/>
                </a:gradFill>
              </a:rPr>
              <a:t>Añadir acciones sobre ciertos elementos de la Ribbon </a:t>
            </a:r>
            <a:br>
              <a:rPr lang="es-ES" sz="2040" spc="-71" dirty="0">
                <a:gradFill>
                  <a:gsLst>
                    <a:gs pos="2917">
                      <a:schemeClr val="bg2"/>
                    </a:gs>
                    <a:gs pos="95000">
                      <a:schemeClr val="bg2"/>
                    </a:gs>
                  </a:gsLst>
                  <a:lin ang="5400000" scaled="0"/>
                </a:gradFill>
              </a:rPr>
            </a:br>
            <a:r>
              <a:rPr lang="es-ES" sz="2040" spc="-71" dirty="0">
                <a:gradFill>
                  <a:gsLst>
                    <a:gs pos="2917">
                      <a:schemeClr val="bg2"/>
                    </a:gs>
                    <a:gs pos="95000">
                      <a:schemeClr val="bg2"/>
                    </a:gs>
                  </a:gsLst>
                  <a:lin ang="5400000" scaled="0"/>
                </a:gradFill>
              </a:rPr>
              <a:t>o menú contextual</a:t>
            </a:r>
          </a:p>
          <a:p>
            <a:pPr lvl="1">
              <a:lnSpc>
                <a:spcPct val="150000"/>
              </a:lnSpc>
              <a:buFont typeface="Arial" panose="020B0604020202020204" pitchFamily="34" charset="0"/>
              <a:buChar char="•"/>
            </a:pPr>
            <a:r>
              <a:rPr lang="es-ES" sz="2040" spc="-71" dirty="0">
                <a:gradFill>
                  <a:gsLst>
                    <a:gs pos="2917">
                      <a:schemeClr val="bg2"/>
                    </a:gs>
                    <a:gs pos="95000">
                      <a:schemeClr val="bg2"/>
                    </a:gs>
                  </a:gsLst>
                  <a:lin ang="5400000" scaled="0"/>
                </a:gradFill>
              </a:rPr>
              <a:t>PopUp</a:t>
            </a:r>
          </a:p>
        </p:txBody>
      </p:sp>
    </p:spTree>
    <p:extLst>
      <p:ext uri="{BB962C8B-B14F-4D97-AF65-F5344CB8AC3E}">
        <p14:creationId xmlns:p14="http://schemas.microsoft.com/office/powerpoint/2010/main" val="472128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0E0B49-EC49-4206-8D70-E173A27E8E2E}"/>
              </a:ext>
            </a:extLst>
          </p:cNvPr>
          <p:cNvSpPr>
            <a:spLocks noGrp="1"/>
          </p:cNvSpPr>
          <p:nvPr>
            <p:ph type="title"/>
          </p:nvPr>
        </p:nvSpPr>
        <p:spPr/>
        <p:txBody>
          <a:bodyPr/>
          <a:lstStyle/>
          <a:p>
            <a:r>
              <a:rPr lang="es-ES" b="1" dirty="0"/>
              <a:t>DEMO: BUSCADOR DE NOTICIAS</a:t>
            </a:r>
          </a:p>
        </p:txBody>
      </p:sp>
      <p:pic>
        <p:nvPicPr>
          <p:cNvPr id="7" name="Picture 4" descr="Resultado de imagen de sharepoint online">
            <a:extLst>
              <a:ext uri="{FF2B5EF4-FFF2-40B4-BE49-F238E27FC236}">
                <a16:creationId xmlns:a16="http://schemas.microsoft.com/office/drawing/2014/main" id="{AE0DAAB1-1390-4960-8EBA-2C839B07ED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52409" y="1697325"/>
            <a:ext cx="1904977" cy="605372"/>
          </a:xfrm>
          <a:prstGeom prst="rect">
            <a:avLst/>
          </a:prstGeom>
          <a:noFill/>
          <a:extLst>
            <a:ext uri="{909E8E84-426E-40DD-AFC4-6F175D3DCCD1}">
              <a14:hiddenFill xmlns:a14="http://schemas.microsoft.com/office/drawing/2010/main">
                <a:solidFill>
                  <a:srgbClr val="FFFFFF"/>
                </a:solidFill>
              </a14:hiddenFill>
            </a:ext>
          </a:extLst>
        </p:spPr>
      </p:pic>
      <p:cxnSp>
        <p:nvCxnSpPr>
          <p:cNvPr id="9" name="Conector recto de flecha 8">
            <a:extLst>
              <a:ext uri="{FF2B5EF4-FFF2-40B4-BE49-F238E27FC236}">
                <a16:creationId xmlns:a16="http://schemas.microsoft.com/office/drawing/2014/main" id="{358BA962-C709-450D-9B97-89B9E038A398}"/>
              </a:ext>
            </a:extLst>
          </p:cNvPr>
          <p:cNvCxnSpPr/>
          <p:nvPr/>
        </p:nvCxnSpPr>
        <p:spPr>
          <a:xfrm flipH="1">
            <a:off x="4116817" y="2000011"/>
            <a:ext cx="1527540" cy="0"/>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B4CD32F0-C870-4EEB-873A-DAD68D8FEE88}"/>
              </a:ext>
            </a:extLst>
          </p:cNvPr>
          <p:cNvSpPr txBox="1"/>
          <p:nvPr/>
        </p:nvSpPr>
        <p:spPr>
          <a:xfrm>
            <a:off x="5903788" y="1811669"/>
            <a:ext cx="3197633" cy="576274"/>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Insertar noticia {Imagen,Titular,Cuerpo…)</a:t>
            </a:r>
          </a:p>
        </p:txBody>
      </p:sp>
      <p:cxnSp>
        <p:nvCxnSpPr>
          <p:cNvPr id="15" name="Conector recto de flecha 14">
            <a:extLst>
              <a:ext uri="{FF2B5EF4-FFF2-40B4-BE49-F238E27FC236}">
                <a16:creationId xmlns:a16="http://schemas.microsoft.com/office/drawing/2014/main" id="{973B18D8-2334-4C16-931B-FAC9692FA6B5}"/>
              </a:ext>
            </a:extLst>
          </p:cNvPr>
          <p:cNvCxnSpPr>
            <a:cxnSpLocks/>
          </p:cNvCxnSpPr>
          <p:nvPr/>
        </p:nvCxnSpPr>
        <p:spPr>
          <a:xfrm>
            <a:off x="2932303" y="2376696"/>
            <a:ext cx="0" cy="1007640"/>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pic>
        <p:nvPicPr>
          <p:cNvPr id="19" name="Picture 4" descr="https://andypi.co.uk/wp-content/uploads/2016/08/webhook_logo.png">
            <a:extLst>
              <a:ext uri="{FF2B5EF4-FFF2-40B4-BE49-F238E27FC236}">
                <a16:creationId xmlns:a16="http://schemas.microsoft.com/office/drawing/2014/main" id="{49118DE9-8E86-496B-BEE4-1AA859CE53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8055" y="2711831"/>
            <a:ext cx="1158662" cy="32275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Resultado de imagen de azure functions">
            <a:extLst>
              <a:ext uri="{FF2B5EF4-FFF2-40B4-BE49-F238E27FC236}">
                <a16:creationId xmlns:a16="http://schemas.microsoft.com/office/drawing/2014/main" id="{DB177702-B82C-46E3-879A-082173C791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2681" y="3618831"/>
            <a:ext cx="1139244" cy="59810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Resultado de imagen de azure functions">
            <a:extLst>
              <a:ext uri="{FF2B5EF4-FFF2-40B4-BE49-F238E27FC236}">
                <a16:creationId xmlns:a16="http://schemas.microsoft.com/office/drawing/2014/main" id="{51DBE36F-9E5F-4B6E-AD1E-D84EFDEB91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3131" y="5196439"/>
            <a:ext cx="1139244" cy="598103"/>
          </a:xfrm>
          <a:prstGeom prst="rect">
            <a:avLst/>
          </a:prstGeom>
          <a:noFill/>
          <a:extLst>
            <a:ext uri="{909E8E84-426E-40DD-AFC4-6F175D3DCCD1}">
              <a14:hiddenFill xmlns:a14="http://schemas.microsoft.com/office/drawing/2010/main">
                <a:solidFill>
                  <a:srgbClr val="FFFFFF"/>
                </a:solidFill>
              </a14:hiddenFill>
            </a:ext>
          </a:extLst>
        </p:spPr>
      </p:pic>
      <p:sp>
        <p:nvSpPr>
          <p:cNvPr id="23" name="CuadroTexto 22">
            <a:extLst>
              <a:ext uri="{FF2B5EF4-FFF2-40B4-BE49-F238E27FC236}">
                <a16:creationId xmlns:a16="http://schemas.microsoft.com/office/drawing/2014/main" id="{9FF9D22B-92E4-4C36-9BA9-8A0EED212C0D}"/>
              </a:ext>
            </a:extLst>
          </p:cNvPr>
          <p:cNvSpPr txBox="1"/>
          <p:nvPr/>
        </p:nvSpPr>
        <p:spPr>
          <a:xfrm>
            <a:off x="3501925" y="3776624"/>
            <a:ext cx="5040745" cy="288137"/>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Cliente Webhooks</a:t>
            </a:r>
          </a:p>
        </p:txBody>
      </p:sp>
      <p:cxnSp>
        <p:nvCxnSpPr>
          <p:cNvPr id="24" name="Conector recto de flecha 23">
            <a:extLst>
              <a:ext uri="{FF2B5EF4-FFF2-40B4-BE49-F238E27FC236}">
                <a16:creationId xmlns:a16="http://schemas.microsoft.com/office/drawing/2014/main" id="{C0852431-F5E7-422E-9F99-B0A2F71FE34B}"/>
              </a:ext>
            </a:extLst>
          </p:cNvPr>
          <p:cNvCxnSpPr>
            <a:cxnSpLocks/>
          </p:cNvCxnSpPr>
          <p:nvPr/>
        </p:nvCxnSpPr>
        <p:spPr>
          <a:xfrm>
            <a:off x="2926559" y="4325586"/>
            <a:ext cx="0" cy="701896"/>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26" name="CuadroTexto 25">
            <a:extLst>
              <a:ext uri="{FF2B5EF4-FFF2-40B4-BE49-F238E27FC236}">
                <a16:creationId xmlns:a16="http://schemas.microsoft.com/office/drawing/2014/main" id="{7C44F522-462B-4D58-9AB8-CC6CF5D63BCA}"/>
              </a:ext>
            </a:extLst>
          </p:cNvPr>
          <p:cNvSpPr txBox="1"/>
          <p:nvPr/>
        </p:nvSpPr>
        <p:spPr>
          <a:xfrm>
            <a:off x="3421528" y="5354234"/>
            <a:ext cx="5040745" cy="288137"/>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¿Quién eres? ¿Cómo te indexo?</a:t>
            </a:r>
          </a:p>
        </p:txBody>
      </p:sp>
      <p:cxnSp>
        <p:nvCxnSpPr>
          <p:cNvPr id="27" name="Conector recto de flecha 26">
            <a:extLst>
              <a:ext uri="{FF2B5EF4-FFF2-40B4-BE49-F238E27FC236}">
                <a16:creationId xmlns:a16="http://schemas.microsoft.com/office/drawing/2014/main" id="{FD293D70-2AB1-409A-A291-F5258E0F8D51}"/>
              </a:ext>
            </a:extLst>
          </p:cNvPr>
          <p:cNvCxnSpPr>
            <a:cxnSpLocks/>
          </p:cNvCxnSpPr>
          <p:nvPr/>
        </p:nvCxnSpPr>
        <p:spPr>
          <a:xfrm flipV="1">
            <a:off x="3178470" y="5879688"/>
            <a:ext cx="3934853" cy="37755"/>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pic>
        <p:nvPicPr>
          <p:cNvPr id="2050" name="Picture 2" descr="Resultado de imagen de cognitive services azure">
            <a:extLst>
              <a:ext uri="{FF2B5EF4-FFF2-40B4-BE49-F238E27FC236}">
                <a16:creationId xmlns:a16="http://schemas.microsoft.com/office/drawing/2014/main" id="{C456E281-093D-4669-8FEB-3C57D637D5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9121" y="4937658"/>
            <a:ext cx="833152" cy="83315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sultado de imagen de Azure search">
            <a:extLst>
              <a:ext uri="{FF2B5EF4-FFF2-40B4-BE49-F238E27FC236}">
                <a16:creationId xmlns:a16="http://schemas.microsoft.com/office/drawing/2014/main" id="{B97AA8AC-3F7F-49DB-8068-7537376C94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66914" y="5770810"/>
            <a:ext cx="831367" cy="831367"/>
          </a:xfrm>
          <a:prstGeom prst="rect">
            <a:avLst/>
          </a:prstGeom>
          <a:noFill/>
          <a:extLst>
            <a:ext uri="{909E8E84-426E-40DD-AFC4-6F175D3DCCD1}">
              <a14:hiddenFill xmlns:a14="http://schemas.microsoft.com/office/drawing/2010/main">
                <a:solidFill>
                  <a:srgbClr val="FFFFFF"/>
                </a:solidFill>
              </a14:hiddenFill>
            </a:ext>
          </a:extLst>
        </p:spPr>
      </p:pic>
      <p:sp>
        <p:nvSpPr>
          <p:cNvPr id="31" name="CuadroTexto 30">
            <a:extLst>
              <a:ext uri="{FF2B5EF4-FFF2-40B4-BE49-F238E27FC236}">
                <a16:creationId xmlns:a16="http://schemas.microsoft.com/office/drawing/2014/main" id="{70C3E378-02A4-49EB-8940-07E4D6F70AE7}"/>
              </a:ext>
            </a:extLst>
          </p:cNvPr>
          <p:cNvSpPr txBox="1"/>
          <p:nvPr/>
        </p:nvSpPr>
        <p:spPr>
          <a:xfrm>
            <a:off x="8596269" y="5212977"/>
            <a:ext cx="2016996" cy="288137"/>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Api Vision</a:t>
            </a:r>
          </a:p>
        </p:txBody>
      </p:sp>
      <p:sp>
        <p:nvSpPr>
          <p:cNvPr id="32" name="CuadroTexto 31">
            <a:extLst>
              <a:ext uri="{FF2B5EF4-FFF2-40B4-BE49-F238E27FC236}">
                <a16:creationId xmlns:a16="http://schemas.microsoft.com/office/drawing/2014/main" id="{72D954A7-3D00-4A6B-A30A-D3269DD51531}"/>
              </a:ext>
            </a:extLst>
          </p:cNvPr>
          <p:cNvSpPr txBox="1"/>
          <p:nvPr/>
        </p:nvSpPr>
        <p:spPr>
          <a:xfrm>
            <a:off x="8596269" y="6091982"/>
            <a:ext cx="2016996" cy="288137"/>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Azure search</a:t>
            </a:r>
          </a:p>
        </p:txBody>
      </p:sp>
      <p:cxnSp>
        <p:nvCxnSpPr>
          <p:cNvPr id="33" name="Conector recto de flecha 32">
            <a:extLst>
              <a:ext uri="{FF2B5EF4-FFF2-40B4-BE49-F238E27FC236}">
                <a16:creationId xmlns:a16="http://schemas.microsoft.com/office/drawing/2014/main" id="{EBD5A167-B3EA-4AA9-83D9-6BC5A2F6FE5D}"/>
              </a:ext>
            </a:extLst>
          </p:cNvPr>
          <p:cNvCxnSpPr>
            <a:cxnSpLocks/>
          </p:cNvCxnSpPr>
          <p:nvPr/>
        </p:nvCxnSpPr>
        <p:spPr>
          <a:xfrm flipH="1" flipV="1">
            <a:off x="4813972" y="2793272"/>
            <a:ext cx="3107911" cy="2008234"/>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D986C367-EB4F-4521-9DF0-E87A5B11CB71}"/>
              </a:ext>
            </a:extLst>
          </p:cNvPr>
          <p:cNvSpPr txBox="1"/>
          <p:nvPr/>
        </p:nvSpPr>
        <p:spPr>
          <a:xfrm>
            <a:off x="6740181" y="3514876"/>
            <a:ext cx="3197633" cy="288137"/>
          </a:xfrm>
          <a:prstGeom prst="rect">
            <a:avLst/>
          </a:prstGeom>
          <a:noFill/>
        </p:spPr>
        <p:txBody>
          <a:bodyPr wrap="square" lIns="0" tIns="0" rIns="0" bIns="0" rtlCol="0">
            <a:spAutoFit/>
          </a:bodyPr>
          <a:lstStyle/>
          <a:p>
            <a:pPr defTabSz="932559"/>
            <a:r>
              <a:rPr lang="es-ES" sz="1836" b="1" spc="-71" dirty="0">
                <a:gradFill>
                  <a:gsLst>
                    <a:gs pos="2917">
                      <a:srgbClr val="393939"/>
                    </a:gs>
                    <a:gs pos="95000">
                      <a:srgbClr val="393939"/>
                    </a:gs>
                  </a:gsLst>
                  <a:lin ang="5400000" scaled="0"/>
                </a:gradFill>
                <a:latin typeface="Segoe UI"/>
              </a:rPr>
              <a:t>Noticia indexada, lista de TAGS</a:t>
            </a:r>
          </a:p>
        </p:txBody>
      </p:sp>
      <p:pic>
        <p:nvPicPr>
          <p:cNvPr id="38" name="Picture 14" descr="Resultado de imagen de azure cognitive services">
            <a:extLst>
              <a:ext uri="{FF2B5EF4-FFF2-40B4-BE49-F238E27FC236}">
                <a16:creationId xmlns:a16="http://schemas.microsoft.com/office/drawing/2014/main" id="{1F061FC9-7AE3-4D81-9663-7D781F749D4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80647" y="5092525"/>
            <a:ext cx="481476" cy="481476"/>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E55D6C18-207C-484D-A5C0-565032DC22C6}"/>
              </a:ext>
            </a:extLst>
          </p:cNvPr>
          <p:cNvSpPr txBox="1"/>
          <p:nvPr/>
        </p:nvSpPr>
        <p:spPr>
          <a:xfrm>
            <a:off x="2066858" y="2665253"/>
            <a:ext cx="632545" cy="369332"/>
          </a:xfrm>
          <a:prstGeom prst="rect">
            <a:avLst/>
          </a:prstGeom>
          <a:noFill/>
        </p:spPr>
        <p:txBody>
          <a:bodyPr wrap="none" lIns="0" tIns="0" rIns="0" bIns="0" rtlCol="0">
            <a:spAutoFit/>
          </a:bodyPr>
          <a:lstStyle/>
          <a:p>
            <a:r>
              <a:rPr lang="es-ES" sz="2400" spc="-70" dirty="0">
                <a:gradFill>
                  <a:gsLst>
                    <a:gs pos="2917">
                      <a:schemeClr val="bg2"/>
                    </a:gs>
                    <a:gs pos="95000">
                      <a:schemeClr val="bg2"/>
                    </a:gs>
                  </a:gsLst>
                  <a:lin ang="5400000" scaled="0"/>
                </a:gradFill>
              </a:rPr>
              <a:t>SPFX</a:t>
            </a:r>
          </a:p>
        </p:txBody>
      </p:sp>
    </p:spTree>
    <p:extLst>
      <p:ext uri="{BB962C8B-B14F-4D97-AF65-F5344CB8AC3E}">
        <p14:creationId xmlns:p14="http://schemas.microsoft.com/office/powerpoint/2010/main" val="996821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4F740-CF38-4379-970C-54BA96675905}"/>
              </a:ext>
            </a:extLst>
          </p:cNvPr>
          <p:cNvSpPr>
            <a:spLocks noGrp="1"/>
          </p:cNvSpPr>
          <p:nvPr>
            <p:ph type="title"/>
          </p:nvPr>
        </p:nvSpPr>
        <p:spPr>
          <a:xfrm>
            <a:off x="411699" y="3763247"/>
            <a:ext cx="10485386" cy="1148627"/>
          </a:xfrm>
        </p:spPr>
        <p:txBody>
          <a:bodyPr/>
          <a:lstStyle/>
          <a:p>
            <a:r>
              <a:rPr lang="en-US" sz="4800" dirty="0">
                <a:solidFill>
                  <a:schemeClr val="tx1"/>
                </a:solidFill>
              </a:rPr>
              <a:t>TALLER: Conectando nuestro Sharepoint</a:t>
            </a:r>
          </a:p>
        </p:txBody>
      </p:sp>
      <p:cxnSp>
        <p:nvCxnSpPr>
          <p:cNvPr id="6" name="Straight Connector 5">
            <a:extLst>
              <a:ext uri="{FF2B5EF4-FFF2-40B4-BE49-F238E27FC236}">
                <a16:creationId xmlns:a16="http://schemas.microsoft.com/office/drawing/2014/main" id="{236B64A6-0F65-45BC-AD95-4DF5AFCA382C}"/>
              </a:ext>
            </a:extLst>
          </p:cNvPr>
          <p:cNvCxnSpPr>
            <a:cxnSpLocks/>
          </p:cNvCxnSpPr>
          <p:nvPr/>
        </p:nvCxnSpPr>
        <p:spPr>
          <a:xfrm>
            <a:off x="465138" y="4526316"/>
            <a:ext cx="8845117" cy="0"/>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3" name="Picture 12" descr="A close up of a sign&#10;&#10;Description generated with high confidence">
            <a:extLst>
              <a:ext uri="{FF2B5EF4-FFF2-40B4-BE49-F238E27FC236}">
                <a16:creationId xmlns:a16="http://schemas.microsoft.com/office/drawing/2014/main" id="{502EF691-703D-425E-AE32-1466A20FDC06}"/>
              </a:ext>
            </a:extLst>
          </p:cNvPr>
          <p:cNvPicPr>
            <a:picLocks noChangeAspect="1"/>
          </p:cNvPicPr>
          <p:nvPr/>
        </p:nvPicPr>
        <p:blipFill rotWithShape="1">
          <a:blip r:embed="rId3"/>
          <a:srcRect l="3926" t="16184" r="79666" b="16184"/>
          <a:stretch/>
        </p:blipFill>
        <p:spPr>
          <a:xfrm>
            <a:off x="465138" y="2240454"/>
            <a:ext cx="1024764" cy="1137236"/>
          </a:xfrm>
          <a:prstGeom prst="rect">
            <a:avLst/>
          </a:prstGeom>
        </p:spPr>
      </p:pic>
      <p:sp>
        <p:nvSpPr>
          <p:cNvPr id="2" name="CuadroTexto 1">
            <a:extLst>
              <a:ext uri="{FF2B5EF4-FFF2-40B4-BE49-F238E27FC236}">
                <a16:creationId xmlns:a16="http://schemas.microsoft.com/office/drawing/2014/main" id="{E8CE725C-0D76-4615-9502-44F16BE48895}"/>
              </a:ext>
            </a:extLst>
          </p:cNvPr>
          <p:cNvSpPr txBox="1"/>
          <p:nvPr/>
        </p:nvSpPr>
        <p:spPr>
          <a:xfrm>
            <a:off x="7006517" y="902752"/>
            <a:ext cx="2024913" cy="369332"/>
          </a:xfrm>
          <a:prstGeom prst="rect">
            <a:avLst/>
          </a:prstGeom>
          <a:noFill/>
        </p:spPr>
        <p:txBody>
          <a:bodyPr wrap="none" lIns="0" tIns="0" rIns="0" bIns="0" rtlCol="0">
            <a:spAutoFit/>
          </a:bodyPr>
          <a:lstStyle/>
          <a:p>
            <a:r>
              <a:rPr lang="es-ES" sz="2400" spc="-70" dirty="0">
                <a:gradFill>
                  <a:gsLst>
                    <a:gs pos="2917">
                      <a:schemeClr val="bg2"/>
                    </a:gs>
                    <a:gs pos="95000">
                      <a:schemeClr val="bg2"/>
                    </a:gs>
                  </a:gsLst>
                  <a:lin ang="5400000" scaled="0"/>
                </a:gradFill>
              </a:rPr>
              <a:t>GITHub: &lt;URL&gt;</a:t>
            </a:r>
          </a:p>
        </p:txBody>
      </p:sp>
    </p:spTree>
    <p:extLst>
      <p:ext uri="{BB962C8B-B14F-4D97-AF65-F5344CB8AC3E}">
        <p14:creationId xmlns:p14="http://schemas.microsoft.com/office/powerpoint/2010/main" val="17872996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1+#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750"/>
                                        <p:tgtEl>
                                          <p:spTgt spid="6"/>
                                        </p:tgtEl>
                                      </p:cBhvr>
                                    </p:animEffect>
                                  </p:childTnLst>
                                </p:cTn>
                              </p:par>
                              <p:par>
                                <p:cTn id="12" presetID="10" presetClass="entr" presetSubtype="0" fill="hold" nodeType="withEffect">
                                  <p:stCondLst>
                                    <p:cond delay="50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F4E0A9-DAA8-48AF-A35D-4F37F8B793B5}"/>
              </a:ext>
            </a:extLst>
          </p:cNvPr>
          <p:cNvSpPr>
            <a:spLocks noGrp="1"/>
          </p:cNvSpPr>
          <p:nvPr>
            <p:ph type="title"/>
          </p:nvPr>
        </p:nvSpPr>
        <p:spPr/>
        <p:txBody>
          <a:bodyPr/>
          <a:lstStyle/>
          <a:p>
            <a:endParaRPr lang="es-ES"/>
          </a:p>
        </p:txBody>
      </p:sp>
    </p:spTree>
    <p:extLst>
      <p:ext uri="{BB962C8B-B14F-4D97-AF65-F5344CB8AC3E}">
        <p14:creationId xmlns:p14="http://schemas.microsoft.com/office/powerpoint/2010/main" val="188218053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4F740-CF38-4379-970C-54BA96675905}"/>
              </a:ext>
            </a:extLst>
          </p:cNvPr>
          <p:cNvSpPr>
            <a:spLocks noGrp="1"/>
          </p:cNvSpPr>
          <p:nvPr>
            <p:ph type="title"/>
          </p:nvPr>
        </p:nvSpPr>
        <p:spPr>
          <a:xfrm>
            <a:off x="411699" y="3763247"/>
            <a:ext cx="8506670" cy="1148627"/>
          </a:xfrm>
        </p:spPr>
        <p:txBody>
          <a:bodyPr/>
          <a:lstStyle/>
          <a:p>
            <a:r>
              <a:rPr lang="en-US" dirty="0"/>
              <a:t>Que listo es mi Sharepoint!!!</a:t>
            </a:r>
          </a:p>
        </p:txBody>
      </p:sp>
      <p:cxnSp>
        <p:nvCxnSpPr>
          <p:cNvPr id="6" name="Straight Connector 5">
            <a:extLst>
              <a:ext uri="{FF2B5EF4-FFF2-40B4-BE49-F238E27FC236}">
                <a16:creationId xmlns:a16="http://schemas.microsoft.com/office/drawing/2014/main" id="{236B64A6-0F65-45BC-AD95-4DF5AFCA382C}"/>
              </a:ext>
            </a:extLst>
          </p:cNvPr>
          <p:cNvCxnSpPr>
            <a:cxnSpLocks/>
          </p:cNvCxnSpPr>
          <p:nvPr/>
        </p:nvCxnSpPr>
        <p:spPr>
          <a:xfrm>
            <a:off x="465138" y="4526316"/>
            <a:ext cx="8845117" cy="0"/>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3" name="Picture 12" descr="A close up of a sign&#10;&#10;Description generated with high confidence">
            <a:extLst>
              <a:ext uri="{FF2B5EF4-FFF2-40B4-BE49-F238E27FC236}">
                <a16:creationId xmlns:a16="http://schemas.microsoft.com/office/drawing/2014/main" id="{502EF691-703D-425E-AE32-1466A20FDC06}"/>
              </a:ext>
            </a:extLst>
          </p:cNvPr>
          <p:cNvPicPr>
            <a:picLocks noChangeAspect="1"/>
          </p:cNvPicPr>
          <p:nvPr/>
        </p:nvPicPr>
        <p:blipFill rotWithShape="1">
          <a:blip r:embed="rId3"/>
          <a:srcRect l="3926" t="16184" r="79666" b="16184"/>
          <a:stretch/>
        </p:blipFill>
        <p:spPr>
          <a:xfrm>
            <a:off x="465138" y="2240454"/>
            <a:ext cx="1024764" cy="1137236"/>
          </a:xfrm>
          <a:prstGeom prst="rect">
            <a:avLst/>
          </a:prstGeom>
        </p:spPr>
      </p:pic>
    </p:spTree>
    <p:extLst>
      <p:ext uri="{BB962C8B-B14F-4D97-AF65-F5344CB8AC3E}">
        <p14:creationId xmlns:p14="http://schemas.microsoft.com/office/powerpoint/2010/main" val="648176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1+#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750"/>
                                        <p:tgtEl>
                                          <p:spTgt spid="6"/>
                                        </p:tgtEl>
                                      </p:cBhvr>
                                    </p:animEffect>
                                  </p:childTnLst>
                                </p:cTn>
                              </p:par>
                              <p:par>
                                <p:cTn id="12" presetID="10" presetClass="entr" presetSubtype="0" fill="hold" nodeType="withEffect">
                                  <p:stCondLst>
                                    <p:cond delay="50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bwMode="auto">
          <a:xfrm>
            <a:off x="0" y="-1"/>
            <a:ext cx="12480966" cy="69945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699291" fontAlgn="base">
              <a:lnSpc>
                <a:spcPct val="90000"/>
              </a:lnSpc>
              <a:spcBef>
                <a:spcPct val="0"/>
              </a:spcBef>
              <a:spcAft>
                <a:spcPct val="0"/>
              </a:spcAft>
            </a:pPr>
            <a:endParaRPr lang="es-ES"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1"/>
          <p:cNvSpPr txBox="1">
            <a:spLocks/>
          </p:cNvSpPr>
          <p:nvPr/>
        </p:nvSpPr>
        <p:spPr>
          <a:xfrm>
            <a:off x="1932595" y="1040160"/>
            <a:ext cx="4509908" cy="556066"/>
          </a:xfrm>
          <a:prstGeom prst="rect">
            <a:avLst/>
          </a:prstGeom>
        </p:spPr>
        <p:txBody>
          <a:bodyPr vert="horz" wrap="square" lIns="109712" tIns="68570" rIns="109712" bIns="6857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GB" sz="3599" spc="-104" dirty="0">
                <a:gradFill>
                  <a:gsLst>
                    <a:gs pos="1250">
                      <a:srgbClr val="333333"/>
                    </a:gs>
                    <a:gs pos="100000">
                      <a:srgbClr val="333333"/>
                    </a:gs>
                  </a:gsLst>
                  <a:lin ang="5400000" scaled="0"/>
                </a:gradFill>
                <a:latin typeface="Segoe UI Light"/>
              </a:rPr>
              <a:t>Adrián Díaz Cervera</a:t>
            </a:r>
          </a:p>
        </p:txBody>
      </p:sp>
      <p:sp>
        <p:nvSpPr>
          <p:cNvPr id="4" name="Rectangle 6"/>
          <p:cNvSpPr/>
          <p:nvPr/>
        </p:nvSpPr>
        <p:spPr bwMode="auto">
          <a:xfrm>
            <a:off x="4228766" y="1954431"/>
            <a:ext cx="2732317" cy="7308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4096" tIns="37048" rIns="37048" bIns="74096" numCol="1" spcCol="0" rtlCol="0" fromWordArt="0" anchor="t" anchorCtr="0" forceAA="0" compatLnSpc="1">
            <a:prstTxWarp prst="textNoShape">
              <a:avLst/>
            </a:prstTxWarp>
            <a:noAutofit/>
          </a:bodyPr>
          <a:lstStyle/>
          <a:p>
            <a:pPr defTabSz="740737" fontAlgn="base">
              <a:spcBef>
                <a:spcPct val="0"/>
              </a:spcBef>
              <a:spcAft>
                <a:spcPct val="0"/>
              </a:spcAft>
            </a:pPr>
            <a:r>
              <a:rPr lang="en-US" sz="1653" b="1" spc="-41" dirty="0">
                <a:solidFill>
                  <a:srgbClr val="333333"/>
                </a:solidFill>
                <a:latin typeface="Segoe UI" pitchFamily="34" charset="0"/>
                <a:ea typeface="Segoe UI" pitchFamily="34" charset="0"/>
                <a:cs typeface="Segoe UI" pitchFamily="34" charset="0"/>
              </a:rPr>
              <a:t>Software Architect Lead</a:t>
            </a:r>
          </a:p>
          <a:p>
            <a:pPr defTabSz="740737" fontAlgn="base">
              <a:spcBef>
                <a:spcPct val="0"/>
              </a:spcBef>
              <a:spcAft>
                <a:spcPct val="0"/>
              </a:spcAft>
            </a:pPr>
            <a:r>
              <a:rPr lang="en-US" sz="1653" b="1" spc="-41" dirty="0">
                <a:solidFill>
                  <a:srgbClr val="333333"/>
                </a:solidFill>
                <a:latin typeface="Segoe UI" pitchFamily="34" charset="0"/>
                <a:ea typeface="Segoe UI" pitchFamily="34" charset="0"/>
                <a:cs typeface="Segoe UI" pitchFamily="34" charset="0"/>
              </a:rPr>
              <a:t>@AdrianDiaz81</a:t>
            </a: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3368" y="2002811"/>
            <a:ext cx="580421" cy="908485"/>
          </a:xfrm>
          <a:prstGeom prst="rect">
            <a:avLst/>
          </a:prstGeom>
        </p:spPr>
      </p:pic>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1341" y="1814612"/>
            <a:ext cx="1328551" cy="1302474"/>
          </a:xfrm>
          <a:prstGeom prst="rect">
            <a:avLst/>
          </a:prstGeom>
        </p:spPr>
      </p:pic>
      <p:pic>
        <p:nvPicPr>
          <p:cNvPr id="7" name="Picture 6" descr="Resultado de imagen de minion madri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41135" y="1033883"/>
            <a:ext cx="1783952" cy="224109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p:cNvSpPr txBox="1">
            <a:spLocks/>
          </p:cNvSpPr>
          <p:nvPr/>
        </p:nvSpPr>
        <p:spPr>
          <a:xfrm>
            <a:off x="1932596" y="3361862"/>
            <a:ext cx="5542763" cy="556066"/>
          </a:xfrm>
          <a:prstGeom prst="rect">
            <a:avLst/>
          </a:prstGeom>
        </p:spPr>
        <p:txBody>
          <a:bodyPr vert="horz" wrap="square" lIns="109712" tIns="68570" rIns="109712" bIns="6857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GB" sz="3599" spc="-104" dirty="0">
                <a:gradFill>
                  <a:gsLst>
                    <a:gs pos="1250">
                      <a:srgbClr val="333333"/>
                    </a:gs>
                    <a:gs pos="100000">
                      <a:srgbClr val="333333"/>
                    </a:gs>
                  </a:gsLst>
                  <a:lin ang="5400000" scaled="0"/>
                </a:gradFill>
                <a:latin typeface="Segoe UI Light"/>
              </a:rPr>
              <a:t>Sergio Hernandez Mancebo</a:t>
            </a:r>
          </a:p>
        </p:txBody>
      </p:sp>
      <p:pic>
        <p:nvPicPr>
          <p:cNvPr id="9" name="Marcador de posición de imagen 10"/>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2389730" y="4137977"/>
            <a:ext cx="1490164" cy="1490164"/>
          </a:xfrm>
          <a:prstGeom prst="rect">
            <a:avLst/>
          </a:prstGeom>
        </p:spPr>
      </p:pic>
      <p:sp>
        <p:nvSpPr>
          <p:cNvPr id="10" name="Rectangle 6"/>
          <p:cNvSpPr/>
          <p:nvPr/>
        </p:nvSpPr>
        <p:spPr bwMode="auto">
          <a:xfrm>
            <a:off x="4187549" y="4240107"/>
            <a:ext cx="2732317" cy="8195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4096" tIns="37048" rIns="37048" bIns="74096" numCol="1" spcCol="0" rtlCol="0" fromWordArt="0" anchor="t" anchorCtr="0" forceAA="0" compatLnSpc="1">
            <a:prstTxWarp prst="textNoShape">
              <a:avLst/>
            </a:prstTxWarp>
            <a:noAutofit/>
          </a:bodyPr>
          <a:lstStyle/>
          <a:p>
            <a:pPr defTabSz="740737" fontAlgn="base">
              <a:spcBef>
                <a:spcPct val="0"/>
              </a:spcBef>
              <a:spcAft>
                <a:spcPct val="0"/>
              </a:spcAft>
            </a:pPr>
            <a:r>
              <a:rPr lang="en-US" sz="1653" b="1" spc="-41" dirty="0">
                <a:solidFill>
                  <a:srgbClr val="333333"/>
                </a:solidFill>
                <a:latin typeface="Segoe UI" pitchFamily="34" charset="0"/>
                <a:cs typeface="Segoe UI" pitchFamily="34" charset="0"/>
              </a:rPr>
              <a:t>Principal Team Leader</a:t>
            </a:r>
          </a:p>
          <a:p>
            <a:pPr defTabSz="740737" fontAlgn="base">
              <a:spcBef>
                <a:spcPct val="0"/>
              </a:spcBef>
              <a:spcAft>
                <a:spcPct val="0"/>
              </a:spcAft>
            </a:pPr>
            <a:r>
              <a:rPr lang="en-US" sz="1653" b="1" spc="-41" dirty="0">
                <a:solidFill>
                  <a:srgbClr val="333333"/>
                </a:solidFill>
                <a:latin typeface="Segoe UI" pitchFamily="34" charset="0"/>
                <a:cs typeface="Segoe UI" pitchFamily="34" charset="0"/>
              </a:rPr>
              <a:t>@shmancebo</a:t>
            </a:r>
          </a:p>
        </p:txBody>
      </p:sp>
      <p:pic>
        <p:nvPicPr>
          <p:cNvPr id="11" name="Picture 2" descr="Resultado de imagen de minion deportivo"/>
          <p:cNvPicPr>
            <a:picLocks noChangeAspect="1" noChangeArrowheads="1"/>
          </p:cNvPicPr>
          <p:nvPr/>
        </p:nvPicPr>
        <p:blipFill rotWithShape="1">
          <a:blip r:embed="rId6">
            <a:extLst>
              <a:ext uri="{28A0092B-C50C-407E-A947-70E740481C1C}">
                <a14:useLocalDpi xmlns:a14="http://schemas.microsoft.com/office/drawing/2010/main" val="0"/>
              </a:ext>
            </a:extLst>
          </a:blip>
          <a:srcRect l="7520" b="10731"/>
          <a:stretch/>
        </p:blipFill>
        <p:spPr bwMode="auto">
          <a:xfrm>
            <a:off x="8332488" y="3668689"/>
            <a:ext cx="1918094" cy="2091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5776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1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par>
                          <p:cTn id="8" fill="hold">
                            <p:stCondLst>
                              <p:cond delay="1750"/>
                            </p:stCondLst>
                            <p:childTnLst>
                              <p:par>
                                <p:cTn id="9" presetID="14" presetClass="entr" presetSubtype="10" fill="hold" nodeType="afterEffect">
                                  <p:stCondLst>
                                    <p:cond delay="125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1" dur="500"/>
                                        <p:tgtEl>
                                          <p:spTgt spid="4">
                                            <p:txEl>
                                              <p:pRg st="1" end="1"/>
                                            </p:txEl>
                                          </p:spTgt>
                                        </p:tgtEl>
                                      </p:cBhvr>
                                    </p:animEffect>
                                  </p:childTnLst>
                                </p:cTn>
                              </p:par>
                            </p:childTnLst>
                          </p:cTn>
                        </p:par>
                        <p:par>
                          <p:cTn id="12" fill="hold">
                            <p:stCondLst>
                              <p:cond delay="3500"/>
                            </p:stCondLst>
                            <p:childTnLst>
                              <p:par>
                                <p:cTn id="13" presetID="14" presetClass="entr" presetSubtype="10" fill="hold" nodeType="afterEffect">
                                  <p:stCondLst>
                                    <p:cond delay="125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15" dur="500"/>
                                        <p:tgtEl>
                                          <p:spTgt spid="10">
                                            <p:txEl>
                                              <p:pRg st="0" end="0"/>
                                            </p:txEl>
                                          </p:spTgt>
                                        </p:tgtEl>
                                      </p:cBhvr>
                                    </p:animEffect>
                                  </p:childTnLst>
                                </p:cTn>
                              </p:par>
                            </p:childTnLst>
                          </p:cTn>
                        </p:par>
                        <p:par>
                          <p:cTn id="16" fill="hold">
                            <p:stCondLst>
                              <p:cond delay="5250"/>
                            </p:stCondLst>
                            <p:childTnLst>
                              <p:par>
                                <p:cTn id="17" presetID="14" presetClass="entr" presetSubtype="10" fill="hold" nodeType="afterEffect">
                                  <p:stCondLst>
                                    <p:cond delay="1250"/>
                                  </p:stCondLst>
                                  <p:childTnLst>
                                    <p:set>
                                      <p:cBhvr>
                                        <p:cTn id="18" dur="1" fill="hold">
                                          <p:stCondLst>
                                            <p:cond delay="0"/>
                                          </p:stCondLst>
                                        </p:cTn>
                                        <p:tgtEl>
                                          <p:spTgt spid="10">
                                            <p:txEl>
                                              <p:pRg st="1" end="1"/>
                                            </p:txEl>
                                          </p:spTgt>
                                        </p:tgtEl>
                                        <p:attrNameLst>
                                          <p:attrName>style.visibility</p:attrName>
                                        </p:attrNameLst>
                                      </p:cBhvr>
                                      <p:to>
                                        <p:strVal val="visible"/>
                                      </p:to>
                                    </p:set>
                                    <p:animEffect transition="in" filter="randombar(horizontal)">
                                      <p:cBhvr>
                                        <p:cTn id="19"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C54E6B8E-C7DE-4628-A8EF-9937F8F56560}"/>
              </a:ext>
            </a:extLst>
          </p:cNvPr>
          <p:cNvSpPr>
            <a:spLocks noGrp="1"/>
          </p:cNvSpPr>
          <p:nvPr>
            <p:ph type="title" idx="4294967295"/>
          </p:nvPr>
        </p:nvSpPr>
        <p:spPr>
          <a:xfrm>
            <a:off x="427367" y="1341810"/>
            <a:ext cx="8529637" cy="763588"/>
          </a:xfrm>
        </p:spPr>
        <p:txBody>
          <a:bodyPr/>
          <a:lstStyle/>
          <a:p>
            <a:r>
              <a:rPr lang="es-ES" dirty="0"/>
              <a:t>AGENDA</a:t>
            </a:r>
          </a:p>
        </p:txBody>
      </p:sp>
      <p:pic>
        <p:nvPicPr>
          <p:cNvPr id="8" name="Marcador de contenido 3">
            <a:extLst>
              <a:ext uri="{FF2B5EF4-FFF2-40B4-BE49-F238E27FC236}">
                <a16:creationId xmlns:a16="http://schemas.microsoft.com/office/drawing/2014/main" id="{493D71AA-2334-4612-B69D-8A7934584C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17143" y="3759210"/>
            <a:ext cx="3016097" cy="2955085"/>
          </a:xfrm>
          <a:prstGeom prst="rect">
            <a:avLst/>
          </a:prstGeom>
        </p:spPr>
      </p:pic>
      <p:sp>
        <p:nvSpPr>
          <p:cNvPr id="12" name="CuadroTexto 11">
            <a:extLst>
              <a:ext uri="{FF2B5EF4-FFF2-40B4-BE49-F238E27FC236}">
                <a16:creationId xmlns:a16="http://schemas.microsoft.com/office/drawing/2014/main" id="{E7995EBC-CCF1-4766-B2AA-463D8824899C}"/>
              </a:ext>
            </a:extLst>
          </p:cNvPr>
          <p:cNvSpPr txBox="1"/>
          <p:nvPr/>
        </p:nvSpPr>
        <p:spPr>
          <a:xfrm>
            <a:off x="1968489" y="1871302"/>
            <a:ext cx="6347099" cy="896457"/>
          </a:xfrm>
          <a:prstGeom prst="rect">
            <a:avLst/>
          </a:prstGeom>
          <a:noFill/>
        </p:spPr>
        <p:txBody>
          <a:bodyPr wrap="square" lIns="0" tIns="0" rIns="0" bIns="0" rtlCol="0">
            <a:spAutoFit/>
          </a:bodyPr>
          <a:lstStyle/>
          <a:p>
            <a:r>
              <a:rPr lang="es-ES" sz="2856" b="1" spc="-71" dirty="0">
                <a:gradFill>
                  <a:gsLst>
                    <a:gs pos="2917">
                      <a:schemeClr val="bg2"/>
                    </a:gs>
                    <a:gs pos="95000">
                      <a:schemeClr val="bg2"/>
                    </a:gs>
                  </a:gsLst>
                  <a:lin ang="5400000" scaled="0"/>
                </a:gradFill>
              </a:rPr>
              <a:t>No os preocupéis por la agenda….esto va a fluir</a:t>
            </a:r>
          </a:p>
        </p:txBody>
      </p:sp>
      <p:sp>
        <p:nvSpPr>
          <p:cNvPr id="15" name="CuadroTexto 14">
            <a:extLst>
              <a:ext uri="{FF2B5EF4-FFF2-40B4-BE49-F238E27FC236}">
                <a16:creationId xmlns:a16="http://schemas.microsoft.com/office/drawing/2014/main" id="{658DD586-223F-4A42-8D56-B6E2D2CD1E19}"/>
              </a:ext>
            </a:extLst>
          </p:cNvPr>
          <p:cNvSpPr txBox="1"/>
          <p:nvPr/>
        </p:nvSpPr>
        <p:spPr>
          <a:xfrm>
            <a:off x="1861293" y="3943336"/>
            <a:ext cx="6347099" cy="896457"/>
          </a:xfrm>
          <a:prstGeom prst="rect">
            <a:avLst/>
          </a:prstGeom>
          <a:noFill/>
        </p:spPr>
        <p:txBody>
          <a:bodyPr wrap="square" lIns="0" tIns="0" rIns="0" bIns="0" rtlCol="0">
            <a:spAutoFit/>
          </a:bodyPr>
          <a:lstStyle/>
          <a:p>
            <a:r>
              <a:rPr lang="es-ES" sz="2856" b="1" spc="-71" dirty="0">
                <a:gradFill>
                  <a:gsLst>
                    <a:gs pos="2917">
                      <a:schemeClr val="bg2"/>
                    </a:gs>
                    <a:gs pos="95000">
                      <a:schemeClr val="bg2"/>
                    </a:gs>
                  </a:gsLst>
                  <a:lin ang="5400000" scaled="0"/>
                </a:gradFill>
              </a:rPr>
              <a:t>Estamos en Madrid el 4 de Noviembre O365 Developer Bootcamp</a:t>
            </a:r>
          </a:p>
        </p:txBody>
      </p:sp>
      <p:sp>
        <p:nvSpPr>
          <p:cNvPr id="2" name="CuadroTexto 1">
            <a:extLst>
              <a:ext uri="{FF2B5EF4-FFF2-40B4-BE49-F238E27FC236}">
                <a16:creationId xmlns:a16="http://schemas.microsoft.com/office/drawing/2014/main" id="{CA4F5A78-9B1C-45F2-B053-2E23C1AFE6A4}"/>
              </a:ext>
            </a:extLst>
          </p:cNvPr>
          <p:cNvSpPr txBox="1"/>
          <p:nvPr/>
        </p:nvSpPr>
        <p:spPr>
          <a:xfrm>
            <a:off x="579076" y="2634890"/>
            <a:ext cx="7555530" cy="2674578"/>
          </a:xfrm>
          <a:prstGeom prst="rect">
            <a:avLst/>
          </a:prstGeom>
          <a:noFill/>
        </p:spPr>
        <p:txBody>
          <a:bodyPr wrap="none" lIns="182880" tIns="146304" rIns="182880" bIns="146304" rtlCol="0">
            <a:spAutoFit/>
          </a:bodyPr>
          <a:lstStyle/>
          <a:p>
            <a:pPr>
              <a:lnSpc>
                <a:spcPct val="90000"/>
              </a:lnSpc>
              <a:spcAft>
                <a:spcPts val="600"/>
              </a:spcAft>
            </a:pPr>
            <a:r>
              <a:rPr lang="es-ES" sz="2400" dirty="0">
                <a:solidFill>
                  <a:srgbClr val="00BCF2"/>
                </a:solidFill>
              </a:rPr>
              <a:t>Introducción al material – ¿A dónde podemos llegar?</a:t>
            </a:r>
          </a:p>
          <a:p>
            <a:pPr>
              <a:lnSpc>
                <a:spcPct val="90000"/>
              </a:lnSpc>
              <a:spcAft>
                <a:spcPts val="600"/>
              </a:spcAft>
            </a:pPr>
            <a:endParaRPr lang="es-ES" sz="2400" dirty="0">
              <a:gradFill>
                <a:gsLst>
                  <a:gs pos="2917">
                    <a:schemeClr val="tx1"/>
                  </a:gs>
                  <a:gs pos="30000">
                    <a:schemeClr val="tx1"/>
                  </a:gs>
                </a:gsLst>
                <a:lin ang="5400000" scaled="0"/>
              </a:gradFill>
            </a:endParaRPr>
          </a:p>
          <a:p>
            <a:pPr>
              <a:lnSpc>
                <a:spcPct val="90000"/>
              </a:lnSpc>
              <a:spcAft>
                <a:spcPts val="600"/>
              </a:spcAft>
            </a:pPr>
            <a:r>
              <a:rPr lang="es-ES" sz="2400" dirty="0">
                <a:solidFill>
                  <a:srgbClr val="00BCF2"/>
                </a:solidFill>
              </a:rPr>
              <a:t>Workshop</a:t>
            </a:r>
          </a:p>
          <a:p>
            <a:pPr>
              <a:lnSpc>
                <a:spcPct val="90000"/>
              </a:lnSpc>
              <a:spcAft>
                <a:spcPts val="600"/>
              </a:spcAft>
            </a:pPr>
            <a:endParaRPr lang="es-ES" sz="2400" dirty="0">
              <a:gradFill>
                <a:gsLst>
                  <a:gs pos="2917">
                    <a:schemeClr val="tx1"/>
                  </a:gs>
                  <a:gs pos="30000">
                    <a:schemeClr val="tx1"/>
                  </a:gs>
                </a:gsLst>
                <a:lin ang="5400000" scaled="0"/>
              </a:gradFill>
            </a:endParaRPr>
          </a:p>
          <a:p>
            <a:pPr lvl="1">
              <a:lnSpc>
                <a:spcPct val="90000"/>
              </a:lnSpc>
              <a:spcAft>
                <a:spcPts val="600"/>
              </a:spcAft>
            </a:pPr>
            <a:r>
              <a:rPr lang="es-ES" sz="2400" b="1" dirty="0">
                <a:gradFill>
                  <a:gsLst>
                    <a:gs pos="2917">
                      <a:schemeClr val="tx1"/>
                    </a:gs>
                    <a:gs pos="30000">
                      <a:schemeClr val="tx1"/>
                    </a:gs>
                  </a:gsLst>
                  <a:lin ang="5400000" scaled="0"/>
                </a:gradFill>
              </a:rPr>
              <a:t>Webhooks</a:t>
            </a:r>
          </a:p>
          <a:p>
            <a:pPr lvl="1">
              <a:lnSpc>
                <a:spcPct val="90000"/>
              </a:lnSpc>
              <a:spcAft>
                <a:spcPts val="600"/>
              </a:spcAft>
            </a:pPr>
            <a:r>
              <a:rPr lang="es-ES" sz="2400" b="1" dirty="0">
                <a:gradFill>
                  <a:gsLst>
                    <a:gs pos="2917">
                      <a:schemeClr val="tx1"/>
                    </a:gs>
                    <a:gs pos="30000">
                      <a:schemeClr val="tx1"/>
                    </a:gs>
                  </a:gsLst>
                  <a:lin ang="5400000" scaled="0"/>
                </a:gradFill>
              </a:rPr>
              <a:t>SPFX Extensions</a:t>
            </a:r>
          </a:p>
        </p:txBody>
      </p:sp>
    </p:spTree>
    <p:extLst>
      <p:ext uri="{BB962C8B-B14F-4D97-AF65-F5344CB8AC3E}">
        <p14:creationId xmlns:p14="http://schemas.microsoft.com/office/powerpoint/2010/main" val="235967361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CD7C23BC-B801-457D-89C8-69C6581D3886}"/>
              </a:ext>
            </a:extLst>
          </p:cNvPr>
          <p:cNvSpPr>
            <a:spLocks noGrp="1"/>
          </p:cNvSpPr>
          <p:nvPr>
            <p:ph type="title"/>
          </p:nvPr>
        </p:nvSpPr>
        <p:spPr>
          <a:xfrm>
            <a:off x="2325297" y="440336"/>
            <a:ext cx="9745970" cy="762786"/>
          </a:xfrm>
        </p:spPr>
        <p:txBody>
          <a:bodyPr/>
          <a:lstStyle/>
          <a:p>
            <a:r>
              <a:rPr lang="es-ES" dirty="0"/>
              <a:t>!Por un Sharepoint inteligente!</a:t>
            </a:r>
          </a:p>
        </p:txBody>
      </p:sp>
      <p:sp>
        <p:nvSpPr>
          <p:cNvPr id="7" name="Marcador de texto 6">
            <a:extLst>
              <a:ext uri="{FF2B5EF4-FFF2-40B4-BE49-F238E27FC236}">
                <a16:creationId xmlns:a16="http://schemas.microsoft.com/office/drawing/2014/main" id="{B07008ED-4BBC-422F-843D-569FC1187ADE}"/>
              </a:ext>
            </a:extLst>
          </p:cNvPr>
          <p:cNvSpPr>
            <a:spLocks noGrp="1"/>
          </p:cNvSpPr>
          <p:nvPr>
            <p:ph type="body" sz="quarter" idx="10"/>
          </p:nvPr>
        </p:nvSpPr>
        <p:spPr>
          <a:xfrm>
            <a:off x="2826055" y="6118198"/>
            <a:ext cx="7819369" cy="636777"/>
          </a:xfrm>
        </p:spPr>
        <p:txBody>
          <a:bodyPr/>
          <a:lstStyle/>
          <a:p>
            <a:pPr marL="0" indent="0">
              <a:buNone/>
            </a:pPr>
            <a:r>
              <a:rPr lang="es-ES" sz="3264" b="1" dirty="0"/>
              <a:t>¿Cómo dopamos a nuestro Sharepoint?</a:t>
            </a:r>
          </a:p>
        </p:txBody>
      </p:sp>
      <p:pic>
        <p:nvPicPr>
          <p:cNvPr id="1026" name="Picture 2" descr="Imagen relacionada">
            <a:extLst>
              <a:ext uri="{FF2B5EF4-FFF2-40B4-BE49-F238E27FC236}">
                <a16:creationId xmlns:a16="http://schemas.microsoft.com/office/drawing/2014/main" id="{0C185388-897E-4D53-9314-0D23BE1790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6168" y="1467052"/>
            <a:ext cx="5918158" cy="4432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155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E5631A-02CA-4BA0-86AE-8DD7A18ED607}"/>
              </a:ext>
            </a:extLst>
          </p:cNvPr>
          <p:cNvSpPr>
            <a:spLocks noGrp="1"/>
          </p:cNvSpPr>
          <p:nvPr>
            <p:ph type="title"/>
          </p:nvPr>
        </p:nvSpPr>
        <p:spPr>
          <a:xfrm>
            <a:off x="333718" y="215339"/>
            <a:ext cx="11375537" cy="762786"/>
          </a:xfrm>
        </p:spPr>
        <p:txBody>
          <a:bodyPr/>
          <a:lstStyle/>
          <a:p>
            <a:r>
              <a:rPr lang="es-ES" dirty="0"/>
              <a:t>Azure y Sharepoint de la mano</a:t>
            </a:r>
          </a:p>
        </p:txBody>
      </p:sp>
      <p:sp>
        <p:nvSpPr>
          <p:cNvPr id="4" name="CuadroTexto 3">
            <a:extLst>
              <a:ext uri="{FF2B5EF4-FFF2-40B4-BE49-F238E27FC236}">
                <a16:creationId xmlns:a16="http://schemas.microsoft.com/office/drawing/2014/main" id="{D9213BA0-8D0D-43CA-83C0-8CD6E3687735}"/>
              </a:ext>
            </a:extLst>
          </p:cNvPr>
          <p:cNvSpPr txBox="1"/>
          <p:nvPr/>
        </p:nvSpPr>
        <p:spPr>
          <a:xfrm>
            <a:off x="669876" y="1636413"/>
            <a:ext cx="7143465" cy="384205"/>
          </a:xfrm>
          <a:prstGeom prst="rect">
            <a:avLst/>
          </a:prstGeom>
          <a:noFill/>
        </p:spPr>
        <p:txBody>
          <a:bodyPr wrap="none" lIns="0" tIns="0" rIns="0" bIns="0" rtlCol="0">
            <a:spAutoFit/>
          </a:bodyPr>
          <a:lstStyle/>
          <a:p>
            <a:r>
              <a:rPr lang="es-ES" sz="2448" spc="-71" dirty="0">
                <a:solidFill>
                  <a:schemeClr val="accent1"/>
                </a:solidFill>
              </a:rPr>
              <a:t>¿Por qué no extender nuestro Sharepoint con el PaaS?</a:t>
            </a:r>
          </a:p>
        </p:txBody>
      </p:sp>
      <p:sp>
        <p:nvSpPr>
          <p:cNvPr id="5" name="CuadroTexto 4">
            <a:extLst>
              <a:ext uri="{FF2B5EF4-FFF2-40B4-BE49-F238E27FC236}">
                <a16:creationId xmlns:a16="http://schemas.microsoft.com/office/drawing/2014/main" id="{2858CCDC-6E35-4CA9-82DE-1DE6EE61E84D}"/>
              </a:ext>
            </a:extLst>
          </p:cNvPr>
          <p:cNvSpPr txBox="1"/>
          <p:nvPr/>
        </p:nvSpPr>
        <p:spPr>
          <a:xfrm>
            <a:off x="1082015" y="2477899"/>
            <a:ext cx="3470662" cy="2305229"/>
          </a:xfrm>
          <a:prstGeom prst="rect">
            <a:avLst/>
          </a:prstGeom>
          <a:noFill/>
        </p:spPr>
        <p:txBody>
          <a:bodyPr wrap="none" lIns="0" tIns="0" rIns="0" bIns="0" rtlCol="0">
            <a:spAutoFit/>
          </a:bodyPr>
          <a:lstStyle/>
          <a:p>
            <a:pPr marL="349724" indent="-349724">
              <a:buFont typeface="Arial" panose="020B0604020202020204" pitchFamily="34" charset="0"/>
              <a:buChar char="•"/>
            </a:pPr>
            <a:r>
              <a:rPr lang="es-ES" sz="2448" spc="-71" dirty="0"/>
              <a:t>Azure Search</a:t>
            </a:r>
          </a:p>
          <a:p>
            <a:pPr marL="349724" indent="-349724">
              <a:buFont typeface="Arial" panose="020B0604020202020204" pitchFamily="34" charset="0"/>
              <a:buChar char="•"/>
            </a:pPr>
            <a:r>
              <a:rPr lang="es-ES" sz="2448" spc="-71" dirty="0"/>
              <a:t>Azure Cognitive Service</a:t>
            </a:r>
          </a:p>
          <a:p>
            <a:pPr marL="349724" indent="-349724">
              <a:buFont typeface="Arial" panose="020B0604020202020204" pitchFamily="34" charset="0"/>
              <a:buChar char="•"/>
            </a:pPr>
            <a:r>
              <a:rPr lang="es-ES" sz="2448" spc="-71" dirty="0"/>
              <a:t>Azure Functions</a:t>
            </a:r>
          </a:p>
          <a:p>
            <a:pPr marL="349724" indent="-349724">
              <a:buFont typeface="Arial" panose="020B0604020202020204" pitchFamily="34" charset="0"/>
              <a:buChar char="•"/>
            </a:pPr>
            <a:endParaRPr lang="es-ES" sz="2448" spc="-71" dirty="0"/>
          </a:p>
          <a:p>
            <a:pPr marL="349724" indent="-349724">
              <a:buFont typeface="Arial" panose="020B0604020202020204" pitchFamily="34" charset="0"/>
              <a:buChar char="•"/>
            </a:pPr>
            <a:endParaRPr lang="es-ES" sz="2448" spc="-71" dirty="0"/>
          </a:p>
          <a:p>
            <a:pPr marL="349724" indent="-349724">
              <a:buFont typeface="Arial" panose="020B0604020202020204" pitchFamily="34" charset="0"/>
              <a:buChar char="•"/>
            </a:pPr>
            <a:endParaRPr lang="es-ES" sz="2448" spc="-71" dirty="0"/>
          </a:p>
        </p:txBody>
      </p:sp>
      <p:sp>
        <p:nvSpPr>
          <p:cNvPr id="6" name="CuadroTexto 5">
            <a:extLst>
              <a:ext uri="{FF2B5EF4-FFF2-40B4-BE49-F238E27FC236}">
                <a16:creationId xmlns:a16="http://schemas.microsoft.com/office/drawing/2014/main" id="{0F3344E9-E9F6-46BE-8238-E2E02659B591}"/>
              </a:ext>
            </a:extLst>
          </p:cNvPr>
          <p:cNvSpPr txBox="1"/>
          <p:nvPr/>
        </p:nvSpPr>
        <p:spPr>
          <a:xfrm>
            <a:off x="669875" y="3984635"/>
            <a:ext cx="3577259" cy="384205"/>
          </a:xfrm>
          <a:prstGeom prst="rect">
            <a:avLst/>
          </a:prstGeom>
          <a:noFill/>
        </p:spPr>
        <p:txBody>
          <a:bodyPr wrap="none" lIns="0" tIns="0" rIns="0" bIns="0" rtlCol="0">
            <a:spAutoFit/>
          </a:bodyPr>
          <a:lstStyle>
            <a:defPPr>
              <a:defRPr lang="en-US"/>
            </a:defPPr>
            <a:lvl1pPr>
              <a:defRPr sz="2448" spc="-71">
                <a:solidFill>
                  <a:schemeClr val="accent1"/>
                </a:solidFill>
              </a:defRPr>
            </a:lvl1pPr>
          </a:lstStyle>
          <a:p>
            <a:r>
              <a:rPr lang="es-ES" dirty="0"/>
              <a:t>¿Cómo nos comunicamos?</a:t>
            </a:r>
          </a:p>
        </p:txBody>
      </p:sp>
      <p:sp>
        <p:nvSpPr>
          <p:cNvPr id="7" name="CuadroTexto 6">
            <a:extLst>
              <a:ext uri="{FF2B5EF4-FFF2-40B4-BE49-F238E27FC236}">
                <a16:creationId xmlns:a16="http://schemas.microsoft.com/office/drawing/2014/main" id="{8D718536-A034-4B87-A523-7601691B0183}"/>
              </a:ext>
            </a:extLst>
          </p:cNvPr>
          <p:cNvSpPr txBox="1"/>
          <p:nvPr/>
        </p:nvSpPr>
        <p:spPr>
          <a:xfrm>
            <a:off x="1119533" y="4611095"/>
            <a:ext cx="3301220" cy="2689435"/>
          </a:xfrm>
          <a:prstGeom prst="rect">
            <a:avLst/>
          </a:prstGeom>
          <a:noFill/>
        </p:spPr>
        <p:txBody>
          <a:bodyPr wrap="none" lIns="0" tIns="0" rIns="0" bIns="0" rtlCol="0">
            <a:spAutoFit/>
          </a:bodyPr>
          <a:lstStyle/>
          <a:p>
            <a:pPr marL="349724" indent="-349724">
              <a:buFont typeface="Arial" panose="020B0604020202020204" pitchFamily="34" charset="0"/>
              <a:buChar char="•"/>
            </a:pPr>
            <a:r>
              <a:rPr lang="es-ES" sz="2448" spc="-71" dirty="0"/>
              <a:t>Sharepoint Webhooks</a:t>
            </a:r>
          </a:p>
          <a:p>
            <a:pPr marL="349724" indent="-349724">
              <a:buFont typeface="Arial" panose="020B0604020202020204" pitchFamily="34" charset="0"/>
              <a:buChar char="•"/>
            </a:pPr>
            <a:r>
              <a:rPr lang="es-ES" sz="2448" spc="-71" dirty="0"/>
              <a:t>SPFX</a:t>
            </a:r>
          </a:p>
          <a:p>
            <a:pPr marL="349724" indent="-349724">
              <a:buFont typeface="Arial" panose="020B0604020202020204" pitchFamily="34" charset="0"/>
              <a:buChar char="•"/>
            </a:pPr>
            <a:r>
              <a:rPr lang="es-ES" sz="2448" spc="-71" dirty="0"/>
              <a:t>Extensions</a:t>
            </a:r>
          </a:p>
          <a:p>
            <a:pPr marL="349724" indent="-349724">
              <a:buFont typeface="Arial" panose="020B0604020202020204" pitchFamily="34" charset="0"/>
              <a:buChar char="•"/>
            </a:pPr>
            <a:r>
              <a:rPr lang="es-ES" sz="2448" spc="-71" dirty="0"/>
              <a:t>HTTP</a:t>
            </a:r>
          </a:p>
          <a:p>
            <a:pPr marL="349724" indent="-349724">
              <a:buFont typeface="Arial" panose="020B0604020202020204" pitchFamily="34" charset="0"/>
              <a:buChar char="•"/>
            </a:pPr>
            <a:endParaRPr lang="es-ES" sz="2448" spc="-71" dirty="0"/>
          </a:p>
          <a:p>
            <a:pPr marL="349724" indent="-349724">
              <a:buFont typeface="Arial" panose="020B0604020202020204" pitchFamily="34" charset="0"/>
              <a:buChar char="•"/>
            </a:pPr>
            <a:endParaRPr lang="es-ES" sz="2448" spc="-71" dirty="0"/>
          </a:p>
          <a:p>
            <a:pPr marL="349724" indent="-349724">
              <a:buFont typeface="Arial" panose="020B0604020202020204" pitchFamily="34" charset="0"/>
              <a:buChar char="•"/>
            </a:pPr>
            <a:endParaRPr lang="es-ES" sz="2448" spc="-71" dirty="0"/>
          </a:p>
        </p:txBody>
      </p:sp>
      <p:pic>
        <p:nvPicPr>
          <p:cNvPr id="8" name="Picture 4" descr="Resultado de imagen de sharepoint online">
            <a:extLst>
              <a:ext uri="{FF2B5EF4-FFF2-40B4-BE49-F238E27FC236}">
                <a16:creationId xmlns:a16="http://schemas.microsoft.com/office/drawing/2014/main" id="{480D3B61-449B-4643-834B-966AF8E18AC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19101" y="4482684"/>
            <a:ext cx="1904977" cy="60537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Resultado de imagen de azure">
            <a:extLst>
              <a:ext uri="{FF2B5EF4-FFF2-40B4-BE49-F238E27FC236}">
                <a16:creationId xmlns:a16="http://schemas.microsoft.com/office/drawing/2014/main" id="{A9E46F10-98A7-4BEA-AE07-55D2FCAD40C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81850" y="2427189"/>
            <a:ext cx="2930661" cy="843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341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https://andypi.co.uk/wp-content/uploads/2016/08/webhook_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054" y="5284808"/>
            <a:ext cx="2849491" cy="793746"/>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p:cNvSpPr txBox="1"/>
          <p:nvPr/>
        </p:nvSpPr>
        <p:spPr>
          <a:xfrm>
            <a:off x="614314" y="531481"/>
            <a:ext cx="8395312" cy="677108"/>
          </a:xfrm>
          <a:prstGeom prst="rect">
            <a:avLst/>
          </a:prstGeom>
          <a:noFill/>
        </p:spPr>
        <p:txBody>
          <a:bodyPr wrap="none" lIns="0" tIns="0" rIns="0" bIns="0" rtlCol="0">
            <a:spAutoFit/>
          </a:bodyPr>
          <a:lstStyle/>
          <a:p>
            <a:pPr defTabSz="932559"/>
            <a:r>
              <a:rPr lang="es-ES" sz="4400" b="1" spc="-150" dirty="0">
                <a:ln w="3175">
                  <a:noFill/>
                </a:ln>
                <a:solidFill>
                  <a:schemeClr val="accent1"/>
                </a:solidFill>
                <a:latin typeface="+mj-lt"/>
                <a:cs typeface="Segoe UI" pitchFamily="34" charset="0"/>
              </a:rPr>
              <a:t>Webhooks, para capturar a Sharepoint</a:t>
            </a:r>
          </a:p>
        </p:txBody>
      </p:sp>
      <p:sp>
        <p:nvSpPr>
          <p:cNvPr id="7" name="CuadroTexto 6"/>
          <p:cNvSpPr txBox="1"/>
          <p:nvPr/>
        </p:nvSpPr>
        <p:spPr>
          <a:xfrm>
            <a:off x="673690" y="1768680"/>
            <a:ext cx="8457685" cy="4520597"/>
          </a:xfrm>
          <a:prstGeom prst="rect">
            <a:avLst/>
          </a:prstGeom>
          <a:noFill/>
        </p:spPr>
        <p:txBody>
          <a:bodyPr wrap="square" lIns="0" tIns="0" rIns="0" bIns="0" rtlCol="0">
            <a:spAutoFit/>
          </a:bodyPr>
          <a:lstStyle/>
          <a:p>
            <a:pPr defTabSz="932559"/>
            <a:r>
              <a:rPr lang="es-ES" sz="2040" spc="-54" dirty="0">
                <a:gradFill>
                  <a:gsLst>
                    <a:gs pos="2917">
                      <a:srgbClr val="393939"/>
                    </a:gs>
                    <a:gs pos="95000">
                      <a:srgbClr val="393939"/>
                    </a:gs>
                  </a:gsLst>
                  <a:lin ang="5400000" scaled="0"/>
                </a:gradFill>
                <a:latin typeface="Segoe UI"/>
              </a:rPr>
              <a:t>Permite notificar eventos de cambios en Sharepoint, mediante un sistema de suscripciones.</a:t>
            </a:r>
          </a:p>
          <a:p>
            <a:pPr defTabSz="932559"/>
            <a:endParaRPr lang="es-ES" sz="2040" spc="-54" dirty="0">
              <a:gradFill>
                <a:gsLst>
                  <a:gs pos="2917">
                    <a:srgbClr val="393939"/>
                  </a:gs>
                  <a:gs pos="95000">
                    <a:srgbClr val="393939"/>
                  </a:gs>
                </a:gsLst>
                <a:lin ang="5400000" scaled="0"/>
              </a:gradFill>
              <a:latin typeface="Segoe UI"/>
            </a:endParaRPr>
          </a:p>
          <a:p>
            <a:pPr defTabSz="932559"/>
            <a:r>
              <a:rPr lang="es-ES" sz="2040" spc="-54" dirty="0">
                <a:gradFill>
                  <a:gsLst>
                    <a:gs pos="2917">
                      <a:srgbClr val="393939"/>
                    </a:gs>
                    <a:gs pos="95000">
                      <a:srgbClr val="393939"/>
                    </a:gs>
                  </a:gsLst>
                  <a:lin ang="5400000" scaled="0"/>
                </a:gradFill>
                <a:latin typeface="Segoe UI"/>
              </a:rPr>
              <a:t>Este sistema permite disparar ejecuciones de código en aplicaciones externas.</a:t>
            </a:r>
          </a:p>
          <a:p>
            <a:pPr defTabSz="932559"/>
            <a:endParaRPr lang="es-ES" sz="2040" spc="-54" dirty="0">
              <a:gradFill>
                <a:gsLst>
                  <a:gs pos="2917">
                    <a:srgbClr val="393939"/>
                  </a:gs>
                  <a:gs pos="95000">
                    <a:srgbClr val="393939"/>
                  </a:gs>
                </a:gsLst>
                <a:lin ang="5400000" scaled="0"/>
              </a:gradFill>
              <a:latin typeface="Segoe UI"/>
            </a:endParaRPr>
          </a:p>
          <a:p>
            <a:pPr defTabSz="932559"/>
            <a:r>
              <a:rPr lang="es-ES" sz="2040" spc="-54" dirty="0">
                <a:gradFill>
                  <a:gsLst>
                    <a:gs pos="2917">
                      <a:srgbClr val="393939"/>
                    </a:gs>
                    <a:gs pos="95000">
                      <a:srgbClr val="393939"/>
                    </a:gs>
                  </a:gsLst>
                  <a:lin ang="5400000" scaled="0"/>
                </a:gradFill>
                <a:latin typeface="Segoe UI"/>
              </a:rPr>
              <a:t>Es un modelo universal que se usa no solo en O365, sino también en </a:t>
            </a:r>
            <a:r>
              <a:rPr lang="es-ES" sz="2040" spc="-54" dirty="0" err="1">
                <a:gradFill>
                  <a:gsLst>
                    <a:gs pos="2917">
                      <a:srgbClr val="393939"/>
                    </a:gs>
                    <a:gs pos="95000">
                      <a:srgbClr val="393939"/>
                    </a:gs>
                  </a:gsLst>
                  <a:lin ang="5400000" scaled="0"/>
                </a:gradFill>
                <a:latin typeface="Segoe UI"/>
              </a:rPr>
              <a:t>GitHub,MailChimp,Slack</a:t>
            </a:r>
            <a:r>
              <a:rPr lang="es-ES" sz="2040" spc="-54" dirty="0">
                <a:gradFill>
                  <a:gsLst>
                    <a:gs pos="2917">
                      <a:srgbClr val="393939"/>
                    </a:gs>
                    <a:gs pos="95000">
                      <a:srgbClr val="393939"/>
                    </a:gs>
                  </a:gsLst>
                  <a:lin ang="5400000" scaled="0"/>
                </a:gradFill>
                <a:latin typeface="Segoe UI"/>
              </a:rPr>
              <a:t> o WordPress entre otros.</a:t>
            </a:r>
          </a:p>
          <a:p>
            <a:pPr defTabSz="932559"/>
            <a:endParaRPr lang="es-ES" sz="2040" spc="-54" dirty="0">
              <a:gradFill>
                <a:gsLst>
                  <a:gs pos="2917">
                    <a:srgbClr val="393939"/>
                  </a:gs>
                  <a:gs pos="95000">
                    <a:srgbClr val="393939"/>
                  </a:gs>
                </a:gsLst>
                <a:lin ang="5400000" scaled="0"/>
              </a:gradFill>
              <a:latin typeface="Segoe UI"/>
            </a:endParaRPr>
          </a:p>
          <a:p>
            <a:pPr defTabSz="932559"/>
            <a:r>
              <a:rPr lang="es-ES" sz="2040" spc="-54" dirty="0">
                <a:gradFill>
                  <a:gsLst>
                    <a:gs pos="2917">
                      <a:srgbClr val="393939"/>
                    </a:gs>
                    <a:gs pos="95000">
                      <a:srgbClr val="393939"/>
                    </a:gs>
                  </a:gsLst>
                  <a:lin ang="5400000" scaled="0"/>
                </a:gradFill>
                <a:latin typeface="Segoe UI"/>
              </a:rPr>
              <a:t>A día de hoy solo permite eventos asíncronos y sobre listas</a:t>
            </a:r>
          </a:p>
          <a:p>
            <a:pPr defTabSz="932559"/>
            <a:endParaRPr lang="es-ES" sz="2040" spc="-54" dirty="0">
              <a:gradFill>
                <a:gsLst>
                  <a:gs pos="2917">
                    <a:srgbClr val="393939"/>
                  </a:gs>
                  <a:gs pos="95000">
                    <a:srgbClr val="393939"/>
                  </a:gs>
                </a:gsLst>
                <a:lin ang="5400000" scaled="0"/>
              </a:gradFill>
              <a:latin typeface="Segoe UI"/>
            </a:endParaRPr>
          </a:p>
          <a:p>
            <a:pPr defTabSz="932559"/>
            <a:endParaRPr lang="es-ES" sz="2856" spc="-54" dirty="0">
              <a:gradFill>
                <a:gsLst>
                  <a:gs pos="2917">
                    <a:srgbClr val="393939"/>
                  </a:gs>
                  <a:gs pos="95000">
                    <a:srgbClr val="393939"/>
                  </a:gs>
                </a:gsLst>
                <a:lin ang="5400000" scaled="0"/>
              </a:gradFill>
              <a:latin typeface="Segoe UI"/>
            </a:endParaRPr>
          </a:p>
          <a:p>
            <a:pPr defTabSz="932559"/>
            <a:endParaRPr lang="es-ES" sz="2040" spc="-54" dirty="0">
              <a:gradFill>
                <a:gsLst>
                  <a:gs pos="2917">
                    <a:srgbClr val="393939"/>
                  </a:gs>
                  <a:gs pos="95000">
                    <a:srgbClr val="393939"/>
                  </a:gs>
                </a:gsLst>
                <a:lin ang="5400000" scaled="0"/>
              </a:gradFill>
              <a:latin typeface="Segoe UI"/>
            </a:endParaRPr>
          </a:p>
          <a:p>
            <a:pPr defTabSz="932559"/>
            <a:endParaRPr lang="es-ES" sz="2040" spc="-54" dirty="0">
              <a:gradFill>
                <a:gsLst>
                  <a:gs pos="2917">
                    <a:srgbClr val="393939"/>
                  </a:gs>
                  <a:gs pos="95000">
                    <a:srgbClr val="393939"/>
                  </a:gs>
                </a:gsLst>
                <a:lin ang="5400000" scaled="0"/>
              </a:gradFill>
              <a:latin typeface="Segoe UI"/>
            </a:endParaRPr>
          </a:p>
          <a:p>
            <a:pPr defTabSz="932559"/>
            <a:endParaRPr lang="es-ES" sz="2040" spc="-54" dirty="0">
              <a:gradFill>
                <a:gsLst>
                  <a:gs pos="2917">
                    <a:srgbClr val="393939"/>
                  </a:gs>
                  <a:gs pos="95000">
                    <a:srgbClr val="393939"/>
                  </a:gs>
                </a:gsLst>
                <a:lin ang="5400000" scaled="0"/>
              </a:gradFill>
              <a:latin typeface="Segoe UI"/>
            </a:endParaRPr>
          </a:p>
        </p:txBody>
      </p:sp>
    </p:spTree>
    <p:extLst>
      <p:ext uri="{BB962C8B-B14F-4D97-AF65-F5344CB8AC3E}">
        <p14:creationId xmlns:p14="http://schemas.microsoft.com/office/powerpoint/2010/main" val="1561879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457" y="432972"/>
            <a:ext cx="8530442" cy="572090"/>
          </a:xfrm>
          <a:noFill/>
        </p:spPr>
        <p:txBody>
          <a:bodyPr wrap="none" lIns="0" tIns="0" rIns="0" bIns="0" rtlCol="0">
            <a:spAutoFit/>
          </a:bodyPr>
          <a:lstStyle/>
          <a:p>
            <a:pPr defTabSz="932559"/>
            <a:r>
              <a:rPr lang="en-US" sz="4800" b="1" spc="-150" dirty="0">
                <a:solidFill>
                  <a:schemeClr val="accent1"/>
                </a:solidFill>
                <a:cs typeface="Segoe UI" pitchFamily="34" charset="0"/>
              </a:rPr>
              <a:t>Suscribirte a </a:t>
            </a:r>
            <a:r>
              <a:rPr lang="en-US" sz="4800" b="1" spc="-150" dirty="0" err="1">
                <a:solidFill>
                  <a:schemeClr val="accent1"/>
                </a:solidFill>
                <a:cs typeface="Segoe UI" pitchFamily="34" charset="0"/>
              </a:rPr>
              <a:t>WebHook</a:t>
            </a:r>
            <a:endParaRPr lang="nl-BE" sz="4800" b="1" spc="-150" dirty="0">
              <a:solidFill>
                <a:schemeClr val="accent1"/>
              </a:solidFill>
              <a:cs typeface="Segoe UI" pitchFamily="34" charset="0"/>
            </a:endParaRPr>
          </a:p>
        </p:txBody>
      </p:sp>
      <p:grpSp>
        <p:nvGrpSpPr>
          <p:cNvPr id="12" name="Group 11"/>
          <p:cNvGrpSpPr/>
          <p:nvPr/>
        </p:nvGrpSpPr>
        <p:grpSpPr>
          <a:xfrm>
            <a:off x="4368815" y="3624148"/>
            <a:ext cx="3635719" cy="860493"/>
            <a:chOff x="2514600" y="4860815"/>
            <a:chExt cx="4848313" cy="1147487"/>
          </a:xfrm>
        </p:grpSpPr>
        <p:cxnSp>
          <p:nvCxnSpPr>
            <p:cNvPr id="53" name="Straight Arrow Connector 52"/>
            <p:cNvCxnSpPr>
              <a:cxnSpLocks/>
            </p:cNvCxnSpPr>
            <p:nvPr/>
          </p:nvCxnSpPr>
          <p:spPr>
            <a:xfrm>
              <a:off x="2514600" y="4860815"/>
              <a:ext cx="4848313" cy="0"/>
            </a:xfrm>
            <a:prstGeom prst="straightConnector1">
              <a:avLst/>
            </a:prstGeom>
            <a:ln w="28575">
              <a:solidFill>
                <a:srgbClr val="008272"/>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57" name="TextBox 56"/>
            <p:cNvSpPr txBox="1"/>
            <p:nvPr/>
          </p:nvSpPr>
          <p:spPr>
            <a:xfrm>
              <a:off x="3200399" y="4860815"/>
              <a:ext cx="2610573" cy="1147487"/>
            </a:xfrm>
            <a:prstGeom prst="rect">
              <a:avLst/>
            </a:prstGeom>
            <a:noFill/>
          </p:spPr>
          <p:txBody>
            <a:bodyPr wrap="none" lIns="137141" tIns="109712" rIns="137141" bIns="109712" rtlCol="0">
              <a:spAutoFit/>
            </a:bodyPr>
            <a:lstStyle/>
            <a:p>
              <a:pPr defTabSz="699419">
                <a:lnSpc>
                  <a:spcPct val="90000"/>
                </a:lnSpc>
                <a:spcAft>
                  <a:spcPts val="450"/>
                </a:spcAft>
              </a:pPr>
              <a:r>
                <a:rPr lang="en-US" sz="1199" dirty="0">
                  <a:solidFill>
                    <a:srgbClr val="548E37"/>
                  </a:solidFill>
                  <a:latin typeface="Segoe UI"/>
                </a:rPr>
                <a:t>HTTP/1.1 200 OK</a:t>
              </a:r>
            </a:p>
            <a:p>
              <a:pPr defTabSz="699419">
                <a:lnSpc>
                  <a:spcPct val="90000"/>
                </a:lnSpc>
                <a:spcAft>
                  <a:spcPts val="450"/>
                </a:spcAft>
              </a:pPr>
              <a:r>
                <a:rPr lang="en-US" sz="1199" dirty="0">
                  <a:solidFill>
                    <a:srgbClr val="548E37"/>
                  </a:solidFill>
                  <a:latin typeface="Segoe UI"/>
                </a:rPr>
                <a:t>Content-Type: text/plain</a:t>
              </a:r>
            </a:p>
            <a:p>
              <a:pPr defTabSz="699419">
                <a:lnSpc>
                  <a:spcPct val="90000"/>
                </a:lnSpc>
                <a:spcAft>
                  <a:spcPts val="450"/>
                </a:spcAft>
              </a:pPr>
              <a:r>
                <a:rPr lang="en-US" sz="1199" dirty="0">
                  <a:solidFill>
                    <a:srgbClr val="548E37"/>
                  </a:solidFill>
                  <a:latin typeface="Segoe UI"/>
                </a:rPr>
                <a:t>{randomString}</a:t>
              </a:r>
              <a:endParaRPr lang="nl-BE" sz="1199" dirty="0" err="1">
                <a:solidFill>
                  <a:srgbClr val="548E37"/>
                </a:solidFill>
                <a:latin typeface="Segoe UI"/>
              </a:endParaRPr>
            </a:p>
          </p:txBody>
        </p:sp>
      </p:grpSp>
      <p:grpSp>
        <p:nvGrpSpPr>
          <p:cNvPr id="21" name="Group 20"/>
          <p:cNvGrpSpPr/>
          <p:nvPr/>
        </p:nvGrpSpPr>
        <p:grpSpPr>
          <a:xfrm>
            <a:off x="1640122" y="1757172"/>
            <a:ext cx="9036958" cy="2320303"/>
            <a:chOff x="113217" y="1176811"/>
            <a:chExt cx="12050986" cy="3094175"/>
          </a:xfrm>
        </p:grpSpPr>
        <p:grpSp>
          <p:nvGrpSpPr>
            <p:cNvPr id="24" name="Group 23"/>
            <p:cNvGrpSpPr>
              <a:grpSpLocks noChangeAspect="1"/>
            </p:cNvGrpSpPr>
            <p:nvPr/>
          </p:nvGrpSpPr>
          <p:grpSpPr>
            <a:xfrm>
              <a:off x="9006506" y="1590669"/>
              <a:ext cx="3157697" cy="2680317"/>
              <a:chOff x="1189689" y="976497"/>
              <a:chExt cx="3486193" cy="2959150"/>
            </a:xfrm>
          </p:grpSpPr>
          <p:grpSp>
            <p:nvGrpSpPr>
              <p:cNvPr id="25" name="Group 24"/>
              <p:cNvGrpSpPr/>
              <p:nvPr/>
            </p:nvGrpSpPr>
            <p:grpSpPr>
              <a:xfrm>
                <a:off x="3605640" y="1950993"/>
                <a:ext cx="1070242" cy="1327793"/>
                <a:chOff x="1919646" y="3675113"/>
                <a:chExt cx="902998" cy="1126838"/>
              </a:xfrm>
            </p:grpSpPr>
            <p:pic>
              <p:nvPicPr>
                <p:cNvPr id="40" name="Picture 39"/>
                <p:cNvPicPr>
                  <a:picLocks noChangeAspect="1"/>
                </p:cNvPicPr>
                <p:nvPr/>
              </p:nvPicPr>
              <p:blipFill>
                <a:blip r:embed="rId2"/>
                <a:stretch>
                  <a:fillRect/>
                </a:stretch>
              </p:blipFill>
              <p:spPr>
                <a:xfrm>
                  <a:off x="1919646" y="3675113"/>
                  <a:ext cx="674964" cy="892879"/>
                </a:xfrm>
                <a:prstGeom prst="rect">
                  <a:avLst/>
                </a:prstGeom>
              </p:spPr>
            </p:pic>
            <p:pic>
              <p:nvPicPr>
                <p:cNvPr id="41" name="Picture 40"/>
                <p:cNvPicPr>
                  <a:picLocks noChangeAspect="1"/>
                </p:cNvPicPr>
                <p:nvPr/>
              </p:nvPicPr>
              <p:blipFill>
                <a:blip r:embed="rId3"/>
                <a:stretch>
                  <a:fillRect/>
                </a:stretch>
              </p:blipFill>
              <p:spPr>
                <a:xfrm>
                  <a:off x="2210824" y="4189471"/>
                  <a:ext cx="611820" cy="612480"/>
                </a:xfrm>
                <a:prstGeom prst="rect">
                  <a:avLst/>
                </a:prstGeom>
              </p:spPr>
            </p:pic>
          </p:grpSp>
          <p:grpSp>
            <p:nvGrpSpPr>
              <p:cNvPr id="26" name="Group 25"/>
              <p:cNvGrpSpPr/>
              <p:nvPr/>
            </p:nvGrpSpPr>
            <p:grpSpPr>
              <a:xfrm>
                <a:off x="1189689" y="1453879"/>
                <a:ext cx="2516893" cy="2481768"/>
                <a:chOff x="4383758" y="2311697"/>
                <a:chExt cx="2516893" cy="2481768"/>
              </a:xfrm>
            </p:grpSpPr>
            <p:sp>
              <p:nvSpPr>
                <p:cNvPr id="28" name="Rectangle 27"/>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34968" tIns="34968" rIns="34968" bIns="34968" numCol="1" spcCol="0" rtlCol="0" fromWordArt="0" anchor="t" anchorCtr="0" forceAA="0" compatLnSpc="1">
                  <a:prstTxWarp prst="textNoShape">
                    <a:avLst/>
                  </a:prstTxWarp>
                  <a:noAutofit/>
                </a:bodyPr>
                <a:lstStyle/>
                <a:p>
                  <a:pPr defTabSz="699083" fontAlgn="base">
                    <a:spcBef>
                      <a:spcPct val="0"/>
                    </a:spcBef>
                    <a:spcAft>
                      <a:spcPct val="0"/>
                    </a:spcAft>
                  </a:pPr>
                  <a:r>
                    <a:rPr lang="en-US" sz="1224" dirty="0">
                      <a:solidFill>
                        <a:srgbClr val="333333">
                          <a:lumMod val="65000"/>
                          <a:lumOff val="35000"/>
                        </a:srgbClr>
                      </a:solidFill>
                      <a:latin typeface="Segoe UI"/>
                      <a:ea typeface="Segoe UI" pitchFamily="34" charset="0"/>
                      <a:cs typeface="Segoe UI" pitchFamily="34" charset="0"/>
                    </a:rPr>
                    <a:t>SharePoint </a:t>
                  </a:r>
                  <a:br>
                    <a:rPr lang="en-US" sz="1224" dirty="0">
                      <a:solidFill>
                        <a:srgbClr val="333333">
                          <a:lumMod val="65000"/>
                          <a:lumOff val="35000"/>
                        </a:srgbClr>
                      </a:solidFill>
                      <a:latin typeface="Segoe UI"/>
                      <a:ea typeface="Segoe UI" pitchFamily="34" charset="0"/>
                      <a:cs typeface="Segoe UI" pitchFamily="34" charset="0"/>
                    </a:rPr>
                  </a:br>
                  <a:endParaRPr lang="en-US" sz="1224" dirty="0">
                    <a:solidFill>
                      <a:srgbClr val="333333">
                        <a:lumMod val="65000"/>
                        <a:lumOff val="35000"/>
                      </a:srgbClr>
                    </a:solidFill>
                    <a:latin typeface="Segoe UI"/>
                    <a:ea typeface="Segoe UI" pitchFamily="34" charset="0"/>
                    <a:cs typeface="Segoe UI" pitchFamily="34" charset="0"/>
                  </a:endParaRPr>
                </a:p>
              </p:txBody>
            </p:sp>
            <p:grpSp>
              <p:nvGrpSpPr>
                <p:cNvPr id="29" name="Group 28"/>
                <p:cNvGrpSpPr/>
                <p:nvPr/>
              </p:nvGrpSpPr>
              <p:grpSpPr>
                <a:xfrm>
                  <a:off x="5421611" y="2886866"/>
                  <a:ext cx="1479040" cy="1043909"/>
                  <a:chOff x="4557447" y="1721445"/>
                  <a:chExt cx="1479040" cy="1043909"/>
                </a:xfrm>
              </p:grpSpPr>
              <p:pic>
                <p:nvPicPr>
                  <p:cNvPr id="37" name="Picture 36"/>
                  <p:cNvPicPr>
                    <a:picLocks noChangeAspect="1"/>
                  </p:cNvPicPr>
                  <p:nvPr/>
                </p:nvPicPr>
                <p:blipFill>
                  <a:blip r:embed="rId4"/>
                  <a:stretch>
                    <a:fillRect/>
                  </a:stretch>
                </p:blipFill>
                <p:spPr>
                  <a:xfrm>
                    <a:off x="4557447" y="1902539"/>
                    <a:ext cx="477423" cy="839046"/>
                  </a:xfrm>
                  <a:prstGeom prst="rect">
                    <a:avLst/>
                  </a:prstGeom>
                </p:spPr>
              </p:pic>
              <p:pic>
                <p:nvPicPr>
                  <p:cNvPr id="38" name="Picture 37"/>
                  <p:cNvPicPr>
                    <a:picLocks noChangeAspect="1"/>
                  </p:cNvPicPr>
                  <p:nvPr/>
                </p:nvPicPr>
                <p:blipFill>
                  <a:blip r:embed="rId4"/>
                  <a:stretch>
                    <a:fillRect/>
                  </a:stretch>
                </p:blipFill>
                <p:spPr>
                  <a:xfrm>
                    <a:off x="4869643" y="1721445"/>
                    <a:ext cx="477423" cy="839046"/>
                  </a:xfrm>
                  <a:prstGeom prst="rect">
                    <a:avLst/>
                  </a:prstGeom>
                </p:spPr>
              </p:pic>
              <p:pic>
                <p:nvPicPr>
                  <p:cNvPr id="39" name="Picture 38"/>
                  <p:cNvPicPr>
                    <a:picLocks noChangeAspect="1"/>
                  </p:cNvPicPr>
                  <p:nvPr/>
                </p:nvPicPr>
                <p:blipFill>
                  <a:blip r:embed="rId5"/>
                  <a:stretch>
                    <a:fillRect/>
                  </a:stretch>
                </p:blipFill>
                <p:spPr>
                  <a:xfrm>
                    <a:off x="5153580" y="1902539"/>
                    <a:ext cx="882907" cy="862815"/>
                  </a:xfrm>
                  <a:prstGeom prst="rect">
                    <a:avLst/>
                  </a:prstGeom>
                </p:spPr>
              </p:pic>
            </p:grpSp>
            <p:grpSp>
              <p:nvGrpSpPr>
                <p:cNvPr id="30" name="Group 29"/>
                <p:cNvGrpSpPr/>
                <p:nvPr/>
              </p:nvGrpSpPr>
              <p:grpSpPr>
                <a:xfrm>
                  <a:off x="4880542" y="3820782"/>
                  <a:ext cx="944427" cy="972683"/>
                  <a:chOff x="3981885" y="2834055"/>
                  <a:chExt cx="944427" cy="972683"/>
                </a:xfrm>
              </p:grpSpPr>
              <p:pic>
                <p:nvPicPr>
                  <p:cNvPr id="34" name="Picture 33"/>
                  <p:cNvPicPr>
                    <a:picLocks noChangeAspect="1"/>
                  </p:cNvPicPr>
                  <p:nvPr/>
                </p:nvPicPr>
                <p:blipFill>
                  <a:blip r:embed="rId4"/>
                  <a:stretch>
                    <a:fillRect/>
                  </a:stretch>
                </p:blipFill>
                <p:spPr>
                  <a:xfrm>
                    <a:off x="3981885" y="2967692"/>
                    <a:ext cx="477423" cy="839046"/>
                  </a:xfrm>
                  <a:prstGeom prst="rect">
                    <a:avLst/>
                  </a:prstGeom>
                </p:spPr>
              </p:pic>
              <p:pic>
                <p:nvPicPr>
                  <p:cNvPr id="35" name="Picture 34"/>
                  <p:cNvPicPr>
                    <a:picLocks noChangeAspect="1"/>
                  </p:cNvPicPr>
                  <p:nvPr/>
                </p:nvPicPr>
                <p:blipFill>
                  <a:blip r:embed="rId4"/>
                  <a:stretch>
                    <a:fillRect/>
                  </a:stretch>
                </p:blipFill>
                <p:spPr>
                  <a:xfrm>
                    <a:off x="4269036" y="2834055"/>
                    <a:ext cx="477423" cy="839046"/>
                  </a:xfrm>
                  <a:prstGeom prst="rect">
                    <a:avLst/>
                  </a:prstGeom>
                </p:spPr>
              </p:pic>
              <p:pic>
                <p:nvPicPr>
                  <p:cNvPr id="36" name="Picture 35"/>
                  <p:cNvPicPr>
                    <a:picLocks noChangeAspect="1"/>
                  </p:cNvPicPr>
                  <p:nvPr/>
                </p:nvPicPr>
                <p:blipFill>
                  <a:blip r:embed="rId6"/>
                  <a:stretch>
                    <a:fillRect/>
                  </a:stretch>
                </p:blipFill>
                <p:spPr>
                  <a:xfrm>
                    <a:off x="4480085" y="3260431"/>
                    <a:ext cx="446227" cy="456212"/>
                  </a:xfrm>
                  <a:prstGeom prst="rect">
                    <a:avLst/>
                  </a:prstGeom>
                </p:spPr>
              </p:pic>
            </p:grpSp>
            <p:grpSp>
              <p:nvGrpSpPr>
                <p:cNvPr id="31" name="Group 30"/>
                <p:cNvGrpSpPr/>
                <p:nvPr/>
              </p:nvGrpSpPr>
              <p:grpSpPr>
                <a:xfrm>
                  <a:off x="4383758" y="2988031"/>
                  <a:ext cx="968998" cy="971748"/>
                  <a:chOff x="3601101" y="2714202"/>
                  <a:chExt cx="968998" cy="971748"/>
                </a:xfrm>
              </p:grpSpPr>
              <p:pic>
                <p:nvPicPr>
                  <p:cNvPr id="32" name="Picture 31"/>
                  <p:cNvPicPr>
                    <a:picLocks noChangeAspect="1"/>
                  </p:cNvPicPr>
                  <p:nvPr/>
                </p:nvPicPr>
                <p:blipFill>
                  <a:blip r:embed="rId4"/>
                  <a:stretch>
                    <a:fillRect/>
                  </a:stretch>
                </p:blipFill>
                <p:spPr>
                  <a:xfrm>
                    <a:off x="3601101" y="2846904"/>
                    <a:ext cx="477423" cy="839046"/>
                  </a:xfrm>
                  <a:prstGeom prst="rect">
                    <a:avLst/>
                  </a:prstGeom>
                </p:spPr>
              </p:pic>
              <p:pic>
                <p:nvPicPr>
                  <p:cNvPr id="33" name="Picture 32"/>
                  <p:cNvPicPr>
                    <a:picLocks noChangeAspect="1"/>
                  </p:cNvPicPr>
                  <p:nvPr/>
                </p:nvPicPr>
                <p:blipFill>
                  <a:blip r:embed="rId7"/>
                  <a:stretch>
                    <a:fillRect/>
                  </a:stretch>
                </p:blipFill>
                <p:spPr>
                  <a:xfrm>
                    <a:off x="3875612" y="2714202"/>
                    <a:ext cx="694487" cy="898458"/>
                  </a:xfrm>
                  <a:prstGeom prst="rect">
                    <a:avLst/>
                  </a:prstGeom>
                </p:spPr>
              </p:pic>
            </p:grpSp>
          </p:grpSp>
          <p:pic>
            <p:nvPicPr>
              <p:cNvPr id="27" name="Picture 26"/>
              <p:cNvPicPr>
                <a:picLocks noChangeAspect="1"/>
              </p:cNvPicPr>
              <p:nvPr/>
            </p:nvPicPr>
            <p:blipFill>
              <a:blip r:embed="rId8"/>
              <a:stretch>
                <a:fillRect/>
              </a:stretch>
            </p:blipFill>
            <p:spPr>
              <a:xfrm>
                <a:off x="3058769" y="976497"/>
                <a:ext cx="1485788" cy="974496"/>
              </a:xfrm>
              <a:prstGeom prst="rect">
                <a:avLst/>
              </a:prstGeom>
            </p:spPr>
          </p:pic>
        </p:grpSp>
        <p:grpSp>
          <p:nvGrpSpPr>
            <p:cNvPr id="10" name="Group 9"/>
            <p:cNvGrpSpPr/>
            <p:nvPr/>
          </p:nvGrpSpPr>
          <p:grpSpPr>
            <a:xfrm>
              <a:off x="1707344" y="1506337"/>
              <a:ext cx="6892959" cy="891270"/>
              <a:chOff x="1707344" y="1909110"/>
              <a:chExt cx="6892959" cy="891270"/>
            </a:xfrm>
          </p:grpSpPr>
          <p:cxnSp>
            <p:nvCxnSpPr>
              <p:cNvPr id="42" name="Straight Arrow Connector 41"/>
              <p:cNvCxnSpPr>
                <a:cxnSpLocks/>
              </p:cNvCxnSpPr>
              <p:nvPr/>
            </p:nvCxnSpPr>
            <p:spPr>
              <a:xfrm>
                <a:off x="1707344" y="2342857"/>
                <a:ext cx="6892959" cy="0"/>
              </a:xfrm>
              <a:prstGeom prst="straightConnector1">
                <a:avLst/>
              </a:prstGeom>
              <a:ln w="28575">
                <a:solidFill>
                  <a:srgbClr val="33862F"/>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7" name="TextBox 46"/>
              <p:cNvSpPr txBox="1"/>
              <p:nvPr/>
            </p:nvSpPr>
            <p:spPr>
              <a:xfrm>
                <a:off x="2383279" y="1909110"/>
                <a:ext cx="4793995" cy="891270"/>
              </a:xfrm>
              <a:prstGeom prst="rect">
                <a:avLst/>
              </a:prstGeom>
              <a:noFill/>
            </p:spPr>
            <p:txBody>
              <a:bodyPr wrap="none" lIns="137141" tIns="109712" rIns="137141" bIns="109712" rtlCol="0">
                <a:spAutoFit/>
              </a:bodyPr>
              <a:lstStyle/>
              <a:p>
                <a:pPr defTabSz="699419">
                  <a:lnSpc>
                    <a:spcPct val="90000"/>
                  </a:lnSpc>
                  <a:spcAft>
                    <a:spcPts val="450"/>
                  </a:spcAft>
                </a:pPr>
                <a:r>
                  <a:rPr lang="nl-BE" sz="1350" dirty="0">
                    <a:solidFill>
                      <a:srgbClr val="548E37"/>
                    </a:solidFill>
                    <a:latin typeface="Segoe UI"/>
                  </a:rPr>
                  <a:t>POST /_api/web/lists('list-id')/subscriptions</a:t>
                </a:r>
              </a:p>
              <a:p>
                <a:pPr defTabSz="699419">
                  <a:lnSpc>
                    <a:spcPct val="90000"/>
                  </a:lnSpc>
                  <a:spcAft>
                    <a:spcPts val="450"/>
                  </a:spcAft>
                </a:pPr>
                <a:endParaRPr lang="nl-BE" sz="1350" dirty="0">
                  <a:solidFill>
                    <a:srgbClr val="FDCD15"/>
                  </a:solidFill>
                  <a:latin typeface="Segoe UI"/>
                </a:endParaRPr>
              </a:p>
            </p:txBody>
          </p:sp>
        </p:grpSp>
        <p:grpSp>
          <p:nvGrpSpPr>
            <p:cNvPr id="16" name="Group 15"/>
            <p:cNvGrpSpPr/>
            <p:nvPr/>
          </p:nvGrpSpPr>
          <p:grpSpPr>
            <a:xfrm>
              <a:off x="113217" y="1176811"/>
              <a:ext cx="1608466" cy="1045827"/>
              <a:chOff x="113217" y="1579584"/>
              <a:chExt cx="1608466" cy="1045827"/>
            </a:xfrm>
          </p:grpSpPr>
          <p:pic>
            <p:nvPicPr>
              <p:cNvPr id="4" name="Picture 3"/>
              <p:cNvPicPr>
                <a:picLocks noChangeAspect="1"/>
              </p:cNvPicPr>
              <p:nvPr/>
            </p:nvPicPr>
            <p:blipFill>
              <a:blip r:embed="rId9"/>
              <a:stretch>
                <a:fillRect/>
              </a:stretch>
            </p:blipFill>
            <p:spPr>
              <a:xfrm>
                <a:off x="113217" y="1669234"/>
                <a:ext cx="740755" cy="583974"/>
              </a:xfrm>
              <a:prstGeom prst="rect">
                <a:avLst/>
              </a:prstGeom>
            </p:spPr>
          </p:pic>
          <p:pic>
            <p:nvPicPr>
              <p:cNvPr id="5" name="Picture 4"/>
              <p:cNvPicPr>
                <a:picLocks noChangeAspect="1"/>
              </p:cNvPicPr>
              <p:nvPr/>
            </p:nvPicPr>
            <p:blipFill>
              <a:blip r:embed="rId10"/>
              <a:stretch>
                <a:fillRect/>
              </a:stretch>
            </p:blipFill>
            <p:spPr>
              <a:xfrm>
                <a:off x="868252" y="1579584"/>
                <a:ext cx="792949" cy="763273"/>
              </a:xfrm>
              <a:prstGeom prst="rect">
                <a:avLst/>
              </a:prstGeom>
            </p:spPr>
          </p:pic>
          <p:sp>
            <p:nvSpPr>
              <p:cNvPr id="60" name="TextBox 59"/>
              <p:cNvSpPr txBox="1"/>
              <p:nvPr/>
            </p:nvSpPr>
            <p:spPr>
              <a:xfrm>
                <a:off x="196244" y="2342858"/>
                <a:ext cx="1525439" cy="282553"/>
              </a:xfrm>
              <a:prstGeom prst="rect">
                <a:avLst/>
              </a:prstGeom>
              <a:noFill/>
            </p:spPr>
            <p:txBody>
              <a:bodyPr wrap="none" lIns="0" tIns="0" rIns="0" bIns="0" rtlCol="0">
                <a:spAutoFit/>
              </a:bodyPr>
              <a:lstStyle/>
              <a:p>
                <a:pPr defTabSz="699419"/>
                <a:r>
                  <a:rPr lang="en-US" sz="1350" spc="-53" dirty="0">
                    <a:solidFill>
                      <a:srgbClr val="333333">
                        <a:lumMod val="60000"/>
                        <a:lumOff val="40000"/>
                      </a:srgbClr>
                    </a:solidFill>
                    <a:latin typeface="Segoe UI"/>
                  </a:rPr>
                  <a:t>Your application</a:t>
                </a:r>
                <a:endParaRPr lang="en-GB" sz="1350" spc="-53" dirty="0">
                  <a:solidFill>
                    <a:srgbClr val="333333">
                      <a:lumMod val="60000"/>
                      <a:lumOff val="40000"/>
                    </a:srgbClr>
                  </a:solidFill>
                  <a:latin typeface="Segoe UI"/>
                </a:endParaRPr>
              </a:p>
            </p:txBody>
          </p:sp>
        </p:grpSp>
      </p:grpSp>
      <p:grpSp>
        <p:nvGrpSpPr>
          <p:cNvPr id="22" name="Group 21"/>
          <p:cNvGrpSpPr/>
          <p:nvPr/>
        </p:nvGrpSpPr>
        <p:grpSpPr>
          <a:xfrm>
            <a:off x="3065293" y="2569078"/>
            <a:ext cx="5782549" cy="1611029"/>
            <a:chOff x="2013715" y="2259506"/>
            <a:chExt cx="7711158" cy="2148340"/>
          </a:xfrm>
        </p:grpSpPr>
        <p:pic>
          <p:nvPicPr>
            <p:cNvPr id="44" name="Picture 43"/>
            <p:cNvPicPr>
              <a:picLocks noChangeAspect="1"/>
            </p:cNvPicPr>
            <p:nvPr/>
          </p:nvPicPr>
          <p:blipFill>
            <a:blip r:embed="rId11"/>
            <a:stretch>
              <a:fillRect/>
            </a:stretch>
          </p:blipFill>
          <p:spPr>
            <a:xfrm>
              <a:off x="2266433" y="2259506"/>
              <a:ext cx="1417327" cy="1678644"/>
            </a:xfrm>
            <a:prstGeom prst="rect">
              <a:avLst/>
            </a:prstGeom>
          </p:spPr>
        </p:pic>
        <p:grpSp>
          <p:nvGrpSpPr>
            <p:cNvPr id="11" name="Group 10"/>
            <p:cNvGrpSpPr/>
            <p:nvPr/>
          </p:nvGrpSpPr>
          <p:grpSpPr>
            <a:xfrm>
              <a:off x="3614547" y="2631190"/>
              <a:ext cx="6110326" cy="804061"/>
              <a:chOff x="2329935" y="3337739"/>
              <a:chExt cx="6110326" cy="804061"/>
            </a:xfrm>
          </p:grpSpPr>
          <p:cxnSp>
            <p:nvCxnSpPr>
              <p:cNvPr id="45" name="Straight Arrow Connector 44"/>
              <p:cNvCxnSpPr>
                <a:cxnSpLocks/>
              </p:cNvCxnSpPr>
              <p:nvPr/>
            </p:nvCxnSpPr>
            <p:spPr>
              <a:xfrm flipH="1">
                <a:off x="2360837" y="3392721"/>
                <a:ext cx="4939893" cy="14584"/>
              </a:xfrm>
              <a:prstGeom prst="straightConnector1">
                <a:avLst/>
              </a:prstGeom>
              <a:ln w="28575">
                <a:solidFill>
                  <a:srgbClr val="0070C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9" name="TextBox 48"/>
              <p:cNvSpPr txBox="1"/>
              <p:nvPr/>
            </p:nvSpPr>
            <p:spPr>
              <a:xfrm>
                <a:off x="2329935" y="3337739"/>
                <a:ext cx="6110326" cy="804061"/>
              </a:xfrm>
              <a:prstGeom prst="rect">
                <a:avLst/>
              </a:prstGeom>
              <a:noFill/>
            </p:spPr>
            <p:txBody>
              <a:bodyPr wrap="square" lIns="137141" tIns="109712" rIns="137141" bIns="109712" rtlCol="0">
                <a:spAutoFit/>
              </a:bodyPr>
              <a:lstStyle/>
              <a:p>
                <a:pPr defTabSz="699419">
                  <a:lnSpc>
                    <a:spcPct val="90000"/>
                  </a:lnSpc>
                  <a:spcAft>
                    <a:spcPts val="450"/>
                  </a:spcAft>
                </a:pPr>
                <a:r>
                  <a:rPr lang="nl-BE" sz="1350" dirty="0">
                    <a:solidFill>
                      <a:srgbClr val="0070C0"/>
                    </a:solidFill>
                    <a:latin typeface="Segoe UI"/>
                  </a:rPr>
                  <a:t>POST https://{your host}/your/webhook/service ?validationToken={randomString}</a:t>
                </a:r>
              </a:p>
            </p:txBody>
          </p:sp>
        </p:grpSp>
        <p:sp>
          <p:nvSpPr>
            <p:cNvPr id="61" name="TextBox 60"/>
            <p:cNvSpPr txBox="1"/>
            <p:nvPr/>
          </p:nvSpPr>
          <p:spPr>
            <a:xfrm>
              <a:off x="2013715" y="4125293"/>
              <a:ext cx="1925301" cy="282553"/>
            </a:xfrm>
            <a:prstGeom prst="rect">
              <a:avLst/>
            </a:prstGeom>
            <a:noFill/>
          </p:spPr>
          <p:txBody>
            <a:bodyPr wrap="square" lIns="0" tIns="0" rIns="0" bIns="0" rtlCol="0">
              <a:spAutoFit/>
            </a:bodyPr>
            <a:lstStyle/>
            <a:p>
              <a:pPr algn="ctr" defTabSz="699419"/>
              <a:r>
                <a:rPr lang="en-US" sz="1350" spc="-53" dirty="0">
                  <a:solidFill>
                    <a:srgbClr val="333333">
                      <a:lumMod val="60000"/>
                      <a:lumOff val="40000"/>
                    </a:srgbClr>
                  </a:solidFill>
                  <a:latin typeface="Segoe UI"/>
                </a:rPr>
                <a:t>Cliente webhook</a:t>
              </a:r>
              <a:endParaRPr lang="en-GB" sz="1350" spc="-53" dirty="0">
                <a:solidFill>
                  <a:srgbClr val="333333">
                    <a:lumMod val="60000"/>
                    <a:lumOff val="40000"/>
                  </a:srgbClr>
                </a:solidFill>
                <a:latin typeface="Segoe UI"/>
              </a:endParaRPr>
            </a:p>
          </p:txBody>
        </p:sp>
      </p:grpSp>
      <p:grpSp>
        <p:nvGrpSpPr>
          <p:cNvPr id="23" name="Group 22"/>
          <p:cNvGrpSpPr/>
          <p:nvPr/>
        </p:nvGrpSpPr>
        <p:grpSpPr>
          <a:xfrm>
            <a:off x="1640122" y="4179067"/>
            <a:ext cx="8378577" cy="784258"/>
            <a:chOff x="113217" y="4406467"/>
            <a:chExt cx="11173020" cy="1045826"/>
          </a:xfrm>
        </p:grpSpPr>
        <p:grpSp>
          <p:nvGrpSpPr>
            <p:cNvPr id="43" name="Group 42"/>
            <p:cNvGrpSpPr/>
            <p:nvPr/>
          </p:nvGrpSpPr>
          <p:grpSpPr>
            <a:xfrm>
              <a:off x="1707346" y="4872174"/>
              <a:ext cx="9578891" cy="577539"/>
              <a:chOff x="1661710" y="3392722"/>
              <a:chExt cx="9578891" cy="577539"/>
            </a:xfrm>
          </p:grpSpPr>
          <p:cxnSp>
            <p:nvCxnSpPr>
              <p:cNvPr id="46" name="Straight Arrow Connector 45"/>
              <p:cNvCxnSpPr>
                <a:cxnSpLocks/>
              </p:cNvCxnSpPr>
              <p:nvPr/>
            </p:nvCxnSpPr>
            <p:spPr>
              <a:xfrm flipH="1">
                <a:off x="1661710" y="3392722"/>
                <a:ext cx="6877996" cy="0"/>
              </a:xfrm>
              <a:prstGeom prst="straightConnector1">
                <a:avLst/>
              </a:prstGeom>
              <a:ln w="28575">
                <a:solidFill>
                  <a:srgbClr val="0070C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8" name="TextBox 47"/>
              <p:cNvSpPr txBox="1"/>
              <p:nvPr/>
            </p:nvSpPr>
            <p:spPr>
              <a:xfrm>
                <a:off x="2329934" y="3425380"/>
                <a:ext cx="8910667" cy="544881"/>
              </a:xfrm>
              <a:prstGeom prst="rect">
                <a:avLst/>
              </a:prstGeom>
              <a:solidFill>
                <a:schemeClr val="bg1"/>
              </a:solidFill>
            </p:spPr>
            <p:txBody>
              <a:bodyPr wrap="square" lIns="137141" tIns="109712" rIns="137141" bIns="109712" rtlCol="0">
                <a:spAutoFit/>
              </a:bodyPr>
              <a:lstStyle/>
              <a:p>
                <a:pPr defTabSz="699419">
                  <a:lnSpc>
                    <a:spcPct val="90000"/>
                  </a:lnSpc>
                  <a:spcAft>
                    <a:spcPts val="450"/>
                  </a:spcAft>
                </a:pPr>
                <a:r>
                  <a:rPr lang="nl-BE" sz="1350" dirty="0">
                    <a:solidFill>
                      <a:srgbClr val="0070C0"/>
                    </a:solidFill>
                    <a:latin typeface="Segoe UI"/>
                  </a:rPr>
                  <a:t>HTTP/1.1 201 Created</a:t>
                </a:r>
              </a:p>
            </p:txBody>
          </p:sp>
        </p:grpSp>
        <p:grpSp>
          <p:nvGrpSpPr>
            <p:cNvPr id="50" name="Group 49"/>
            <p:cNvGrpSpPr/>
            <p:nvPr/>
          </p:nvGrpSpPr>
          <p:grpSpPr>
            <a:xfrm>
              <a:off x="113217" y="4406467"/>
              <a:ext cx="1608466" cy="1045826"/>
              <a:chOff x="113217" y="1579584"/>
              <a:chExt cx="1608466" cy="1045826"/>
            </a:xfrm>
          </p:grpSpPr>
          <p:pic>
            <p:nvPicPr>
              <p:cNvPr id="51" name="Picture 50"/>
              <p:cNvPicPr>
                <a:picLocks noChangeAspect="1"/>
              </p:cNvPicPr>
              <p:nvPr/>
            </p:nvPicPr>
            <p:blipFill>
              <a:blip r:embed="rId9"/>
              <a:stretch>
                <a:fillRect/>
              </a:stretch>
            </p:blipFill>
            <p:spPr>
              <a:xfrm>
                <a:off x="113217" y="1669234"/>
                <a:ext cx="740755" cy="583974"/>
              </a:xfrm>
              <a:prstGeom prst="rect">
                <a:avLst/>
              </a:prstGeom>
            </p:spPr>
          </p:pic>
          <p:pic>
            <p:nvPicPr>
              <p:cNvPr id="52" name="Picture 51"/>
              <p:cNvPicPr>
                <a:picLocks noChangeAspect="1"/>
              </p:cNvPicPr>
              <p:nvPr/>
            </p:nvPicPr>
            <p:blipFill>
              <a:blip r:embed="rId10"/>
              <a:stretch>
                <a:fillRect/>
              </a:stretch>
            </p:blipFill>
            <p:spPr>
              <a:xfrm>
                <a:off x="868252" y="1579584"/>
                <a:ext cx="792949" cy="763273"/>
              </a:xfrm>
              <a:prstGeom prst="rect">
                <a:avLst/>
              </a:prstGeom>
            </p:spPr>
          </p:pic>
          <p:sp>
            <p:nvSpPr>
              <p:cNvPr id="54" name="TextBox 53"/>
              <p:cNvSpPr txBox="1"/>
              <p:nvPr/>
            </p:nvSpPr>
            <p:spPr>
              <a:xfrm>
                <a:off x="196244" y="2342857"/>
                <a:ext cx="1525439" cy="282553"/>
              </a:xfrm>
              <a:prstGeom prst="rect">
                <a:avLst/>
              </a:prstGeom>
              <a:noFill/>
            </p:spPr>
            <p:txBody>
              <a:bodyPr wrap="none" lIns="0" tIns="0" rIns="0" bIns="0" rtlCol="0">
                <a:spAutoFit/>
              </a:bodyPr>
              <a:lstStyle/>
              <a:p>
                <a:pPr defTabSz="699419"/>
                <a:r>
                  <a:rPr lang="en-US" sz="1350" spc="-53" dirty="0">
                    <a:solidFill>
                      <a:srgbClr val="333333">
                        <a:lumMod val="60000"/>
                        <a:lumOff val="40000"/>
                      </a:srgbClr>
                    </a:solidFill>
                    <a:latin typeface="Segoe UI"/>
                  </a:rPr>
                  <a:t>Your application</a:t>
                </a:r>
                <a:endParaRPr lang="en-GB" sz="1350" spc="-53" dirty="0">
                  <a:solidFill>
                    <a:srgbClr val="333333">
                      <a:lumMod val="60000"/>
                      <a:lumOff val="40000"/>
                    </a:srgbClr>
                  </a:solidFill>
                  <a:latin typeface="Segoe UI"/>
                </a:endParaRPr>
              </a:p>
            </p:txBody>
          </p:sp>
        </p:grpSp>
      </p:grpSp>
      <p:sp>
        <p:nvSpPr>
          <p:cNvPr id="55" name="Rectangle 54"/>
          <p:cNvSpPr/>
          <p:nvPr/>
        </p:nvSpPr>
        <p:spPr bwMode="auto">
          <a:xfrm>
            <a:off x="7380637" y="1096113"/>
            <a:ext cx="3384064" cy="993901"/>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vert="horz" wrap="square" lIns="80989" tIns="34973" rIns="0" bIns="34973" numCol="1" rtlCol="0" anchor="ctr" anchorCtr="0" compatLnSpc="1">
            <a:prstTxWarp prst="textNoShape">
              <a:avLst/>
            </a:prstTxWarp>
          </a:bodyPr>
          <a:lstStyle/>
          <a:p>
            <a:pPr defTabSz="699220" fontAlgn="base">
              <a:spcBef>
                <a:spcPct val="0"/>
              </a:spcBef>
              <a:spcAft>
                <a:spcPct val="0"/>
              </a:spcAft>
            </a:pPr>
            <a:r>
              <a:rPr lang="fr-FR" sz="900" dirty="0">
                <a:solidFill>
                  <a:srgbClr val="FFFFFF"/>
                </a:solidFill>
                <a:latin typeface="Segoe UI"/>
              </a:rPr>
              <a:t>Content-Type: application/</a:t>
            </a:r>
            <a:r>
              <a:rPr lang="fr-FR" sz="900" dirty="0" err="1">
                <a:solidFill>
                  <a:srgbClr val="FFFFFF"/>
                </a:solidFill>
                <a:latin typeface="Segoe UI"/>
              </a:rPr>
              <a:t>json</a:t>
            </a:r>
            <a:r>
              <a:rPr lang="fr-FR" sz="900" dirty="0">
                <a:solidFill>
                  <a:srgbClr val="FFFFFF"/>
                </a:solidFill>
                <a:latin typeface="Segoe UI"/>
              </a:rPr>
              <a:t> </a:t>
            </a:r>
          </a:p>
          <a:p>
            <a:pPr defTabSz="699220" fontAlgn="base">
              <a:spcBef>
                <a:spcPct val="0"/>
              </a:spcBef>
              <a:spcAft>
                <a:spcPct val="0"/>
              </a:spcAft>
            </a:pPr>
            <a:r>
              <a:rPr lang="fr-FR" sz="900" dirty="0">
                <a:solidFill>
                  <a:srgbClr val="FFFFFF"/>
                </a:solidFill>
                <a:latin typeface="Segoe UI"/>
              </a:rPr>
              <a:t>{ </a:t>
            </a:r>
          </a:p>
          <a:p>
            <a:pPr defTabSz="699220" fontAlgn="base">
              <a:spcBef>
                <a:spcPct val="0"/>
              </a:spcBef>
              <a:spcAft>
                <a:spcPct val="0"/>
              </a:spcAft>
            </a:pPr>
            <a:r>
              <a:rPr lang="fr-FR" sz="900" dirty="0">
                <a:solidFill>
                  <a:srgbClr val="FFFFFF"/>
                </a:solidFill>
                <a:latin typeface="Segoe UI"/>
              </a:rPr>
              <a:t>"</a:t>
            </a:r>
            <a:r>
              <a:rPr lang="fr-FR" sz="900" dirty="0" err="1">
                <a:solidFill>
                  <a:srgbClr val="FFFFFF"/>
                </a:solidFill>
                <a:latin typeface="Segoe UI"/>
              </a:rPr>
              <a:t>resource</a:t>
            </a:r>
            <a:r>
              <a:rPr lang="fr-FR" sz="900" dirty="0">
                <a:solidFill>
                  <a:srgbClr val="FFFFFF"/>
                </a:solidFill>
                <a:latin typeface="Segoe UI"/>
              </a:rPr>
              <a:t>": "https://contoso.sharepoint.com/_api/web/</a:t>
            </a:r>
            <a:r>
              <a:rPr lang="fr-FR" sz="900" dirty="0" err="1">
                <a:solidFill>
                  <a:srgbClr val="FFFFFF"/>
                </a:solidFill>
                <a:latin typeface="Segoe UI"/>
              </a:rPr>
              <a:t>lists</a:t>
            </a:r>
            <a:r>
              <a:rPr lang="fr-FR" sz="900" dirty="0">
                <a:solidFill>
                  <a:srgbClr val="FFFFFF"/>
                </a:solidFill>
                <a:latin typeface="Segoe UI"/>
              </a:rPr>
              <a:t>({id})", </a:t>
            </a:r>
          </a:p>
          <a:p>
            <a:pPr defTabSz="699220" fontAlgn="base">
              <a:spcBef>
                <a:spcPct val="0"/>
              </a:spcBef>
              <a:spcAft>
                <a:spcPct val="0"/>
              </a:spcAft>
            </a:pPr>
            <a:r>
              <a:rPr lang="fr-FR" sz="900" dirty="0">
                <a:solidFill>
                  <a:srgbClr val="FFFFFF"/>
                </a:solidFill>
                <a:latin typeface="Segoe UI"/>
              </a:rPr>
              <a:t>"</a:t>
            </a:r>
            <a:r>
              <a:rPr lang="fr-FR" sz="900" dirty="0" err="1">
                <a:solidFill>
                  <a:srgbClr val="FFFFFF"/>
                </a:solidFill>
                <a:latin typeface="Segoe UI"/>
              </a:rPr>
              <a:t>notificationUrl</a:t>
            </a:r>
            <a:r>
              <a:rPr lang="fr-FR" sz="900" dirty="0">
                <a:solidFill>
                  <a:srgbClr val="FFFFFF"/>
                </a:solidFill>
                <a:latin typeface="Segoe UI"/>
              </a:rPr>
              <a:t>": "https://{</a:t>
            </a:r>
            <a:r>
              <a:rPr lang="fr-FR" sz="900" dirty="0" err="1">
                <a:solidFill>
                  <a:srgbClr val="FFFFFF"/>
                </a:solidFill>
                <a:latin typeface="Segoe UI"/>
              </a:rPr>
              <a:t>your</a:t>
            </a:r>
            <a:r>
              <a:rPr lang="fr-FR" sz="900" dirty="0">
                <a:solidFill>
                  <a:srgbClr val="FFFFFF"/>
                </a:solidFill>
                <a:latin typeface="Segoe UI"/>
              </a:rPr>
              <a:t> host}/</a:t>
            </a:r>
            <a:r>
              <a:rPr lang="fr-FR" sz="900" dirty="0" err="1">
                <a:solidFill>
                  <a:srgbClr val="FFFFFF"/>
                </a:solidFill>
                <a:latin typeface="Segoe UI"/>
              </a:rPr>
              <a:t>your</a:t>
            </a:r>
            <a:r>
              <a:rPr lang="fr-FR" sz="900" dirty="0">
                <a:solidFill>
                  <a:srgbClr val="FFFFFF"/>
                </a:solidFill>
                <a:latin typeface="Segoe UI"/>
              </a:rPr>
              <a:t>/</a:t>
            </a:r>
            <a:r>
              <a:rPr lang="fr-FR" sz="900" dirty="0" err="1">
                <a:solidFill>
                  <a:srgbClr val="FFFFFF"/>
                </a:solidFill>
                <a:latin typeface="Segoe UI"/>
              </a:rPr>
              <a:t>webhook</a:t>
            </a:r>
            <a:r>
              <a:rPr lang="fr-FR" sz="900" dirty="0">
                <a:solidFill>
                  <a:srgbClr val="FFFFFF"/>
                </a:solidFill>
                <a:latin typeface="Segoe UI"/>
              </a:rPr>
              <a:t>/service ", "</a:t>
            </a:r>
            <a:r>
              <a:rPr lang="fr-FR" sz="900" dirty="0" err="1">
                <a:solidFill>
                  <a:srgbClr val="FFFFFF"/>
                </a:solidFill>
                <a:latin typeface="Segoe UI"/>
              </a:rPr>
              <a:t>expirationDateTime</a:t>
            </a:r>
            <a:r>
              <a:rPr lang="fr-FR" sz="900" dirty="0">
                <a:solidFill>
                  <a:srgbClr val="FFFFFF"/>
                </a:solidFill>
                <a:latin typeface="Segoe UI"/>
              </a:rPr>
              <a:t>": "2016-06-27T16:17:57+00:00" </a:t>
            </a:r>
          </a:p>
          <a:p>
            <a:pPr defTabSz="699220" fontAlgn="base">
              <a:spcBef>
                <a:spcPct val="0"/>
              </a:spcBef>
              <a:spcAft>
                <a:spcPct val="0"/>
              </a:spcAft>
            </a:pPr>
            <a:r>
              <a:rPr lang="fr-FR" sz="900" dirty="0">
                <a:solidFill>
                  <a:srgbClr val="FFFFFF"/>
                </a:solidFill>
                <a:latin typeface="Segoe UI"/>
              </a:rPr>
              <a:t>}</a:t>
            </a:r>
            <a:endParaRPr lang="nl-BE" sz="900" dirty="0">
              <a:gradFill>
                <a:gsLst>
                  <a:gs pos="0">
                    <a:srgbClr val="FFFFFF"/>
                  </a:gs>
                  <a:gs pos="100000">
                    <a:srgbClr val="FFFFFF"/>
                  </a:gs>
                </a:gsLst>
                <a:lin ang="5400000" scaled="0"/>
              </a:gradFill>
              <a:latin typeface="Segoe UI"/>
            </a:endParaRPr>
          </a:p>
        </p:txBody>
      </p:sp>
      <p:sp>
        <p:nvSpPr>
          <p:cNvPr id="56" name="Rectangle 55"/>
          <p:cNvSpPr/>
          <p:nvPr/>
        </p:nvSpPr>
        <p:spPr bwMode="auto">
          <a:xfrm>
            <a:off x="3547025" y="4959163"/>
            <a:ext cx="4106054" cy="1025643"/>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vert="horz" wrap="square" lIns="80989" tIns="34973" rIns="0" bIns="34973" numCol="1" rtlCol="0" anchor="ctr" anchorCtr="0" compatLnSpc="1">
            <a:prstTxWarp prst="textNoShape">
              <a:avLst/>
            </a:prstTxWarp>
          </a:bodyPr>
          <a:lstStyle/>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Content-Type: application/json</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 </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"id": "a8e6d5e6-9f7f-497a-b97f-8ffe8f559dc7",</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"expirationDateTime": "2016-04-27T16:17:57Z",    </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"notificationUrl": " https://{your host}/your/webhook/service ",</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"resource": “{id}“ </a:t>
            </a:r>
          </a:p>
          <a:p>
            <a:pPr defTabSz="699220" fontAlgn="base">
              <a:spcBef>
                <a:spcPct val="0"/>
              </a:spcBef>
              <a:spcAft>
                <a:spcPct val="0"/>
              </a:spcAft>
            </a:pPr>
            <a:r>
              <a:rPr lang="nl-BE" sz="900" dirty="0">
                <a:gradFill>
                  <a:gsLst>
                    <a:gs pos="0">
                      <a:srgbClr val="FFFFFF"/>
                    </a:gs>
                    <a:gs pos="100000">
                      <a:srgbClr val="FFFFFF"/>
                    </a:gs>
                  </a:gsLst>
                  <a:lin ang="5400000" scaled="0"/>
                </a:gradFill>
                <a:latin typeface="Segoe UI"/>
              </a:rPr>
              <a:t>}</a:t>
            </a:r>
          </a:p>
        </p:txBody>
      </p:sp>
      <p:sp>
        <p:nvSpPr>
          <p:cNvPr id="67" name="Speech Bubble: Rectangle 66"/>
          <p:cNvSpPr/>
          <p:nvPr/>
        </p:nvSpPr>
        <p:spPr bwMode="auto">
          <a:xfrm>
            <a:off x="5420549" y="1579213"/>
            <a:ext cx="1706649" cy="461800"/>
          </a:xfrm>
          <a:prstGeom prst="wedgeRectCallout">
            <a:avLst>
              <a:gd name="adj1" fmla="val 63757"/>
              <a:gd name="adj2" fmla="val -1675"/>
            </a:avLst>
          </a:prstGeom>
          <a:solidFill>
            <a:srgbClr val="FF0000"/>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3" rIns="0" bIns="34973" numCol="1" rtlCol="0" anchor="ctr" anchorCtr="0" compatLnSpc="1">
            <a:prstTxWarp prst="textNoShape">
              <a:avLst/>
            </a:prstTxWarp>
          </a:bodyPr>
          <a:lstStyle/>
          <a:p>
            <a:pPr algn="ctr" defTabSz="699220" fontAlgn="base">
              <a:spcBef>
                <a:spcPct val="0"/>
              </a:spcBef>
              <a:spcAft>
                <a:spcPct val="0"/>
              </a:spcAft>
            </a:pPr>
            <a:r>
              <a:rPr lang="en-US" sz="1500" dirty="0">
                <a:gradFill>
                  <a:gsLst>
                    <a:gs pos="0">
                      <a:srgbClr val="FFFFFF"/>
                    </a:gs>
                    <a:gs pos="100000">
                      <a:srgbClr val="FFFFFF"/>
                    </a:gs>
                  </a:gsLst>
                  <a:lin ang="5400000" scaled="0"/>
                </a:gradFill>
                <a:latin typeface="Segoe UI"/>
              </a:rPr>
              <a:t>6 </a:t>
            </a:r>
            <a:r>
              <a:rPr lang="en-US" sz="1500" dirty="0" err="1">
                <a:gradFill>
                  <a:gsLst>
                    <a:gs pos="0">
                      <a:srgbClr val="FFFFFF"/>
                    </a:gs>
                    <a:gs pos="100000">
                      <a:srgbClr val="FFFFFF"/>
                    </a:gs>
                  </a:gsLst>
                  <a:lin ang="5400000" scaled="0"/>
                </a:gradFill>
                <a:latin typeface="Segoe UI"/>
              </a:rPr>
              <a:t>meses</a:t>
            </a:r>
            <a:r>
              <a:rPr lang="en-US" sz="1500" dirty="0">
                <a:gradFill>
                  <a:gsLst>
                    <a:gs pos="0">
                      <a:srgbClr val="FFFFFF"/>
                    </a:gs>
                    <a:gs pos="100000">
                      <a:srgbClr val="FFFFFF"/>
                    </a:gs>
                  </a:gsLst>
                  <a:lin ang="5400000" scaled="0"/>
                </a:gradFill>
                <a:latin typeface="Segoe UI"/>
              </a:rPr>
              <a:t> de </a:t>
            </a:r>
            <a:r>
              <a:rPr lang="en-US" sz="1500" dirty="0" err="1">
                <a:gradFill>
                  <a:gsLst>
                    <a:gs pos="0">
                      <a:srgbClr val="FFFFFF"/>
                    </a:gs>
                    <a:gs pos="100000">
                      <a:srgbClr val="FFFFFF"/>
                    </a:gs>
                  </a:gsLst>
                  <a:lin ang="5400000" scaled="0"/>
                </a:gradFill>
                <a:latin typeface="Segoe UI"/>
              </a:rPr>
              <a:t>validez</a:t>
            </a:r>
            <a:endParaRPr lang="nl-BE" sz="1500" dirty="0">
              <a:gradFill>
                <a:gsLst>
                  <a:gs pos="0">
                    <a:srgbClr val="FFFFFF"/>
                  </a:gs>
                  <a:gs pos="100000">
                    <a:srgbClr val="FFFFFF"/>
                  </a:gs>
                </a:gsLst>
                <a:lin ang="5400000" scaled="0"/>
              </a:gradFill>
              <a:latin typeface="Segoe UI"/>
            </a:endParaRPr>
          </a:p>
        </p:txBody>
      </p:sp>
      <p:sp>
        <p:nvSpPr>
          <p:cNvPr id="58" name="Speech Bubble: Rectangle 57"/>
          <p:cNvSpPr/>
          <p:nvPr/>
        </p:nvSpPr>
        <p:spPr bwMode="auto">
          <a:xfrm>
            <a:off x="6853842" y="3993917"/>
            <a:ext cx="1706649" cy="461800"/>
          </a:xfrm>
          <a:prstGeom prst="wedgeRectCallout">
            <a:avLst>
              <a:gd name="adj1" fmla="val -48168"/>
              <a:gd name="adj2" fmla="val -135009"/>
            </a:avLst>
          </a:prstGeom>
          <a:solidFill>
            <a:srgbClr val="FF0000"/>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3" rIns="0" bIns="34973" numCol="1" rtlCol="0" anchor="ctr" anchorCtr="0" compatLnSpc="1">
            <a:prstTxWarp prst="textNoShape">
              <a:avLst/>
            </a:prstTxWarp>
          </a:bodyPr>
          <a:lstStyle/>
          <a:p>
            <a:pPr algn="ctr" defTabSz="699220" fontAlgn="base">
              <a:spcBef>
                <a:spcPct val="0"/>
              </a:spcBef>
              <a:spcAft>
                <a:spcPct val="0"/>
              </a:spcAft>
            </a:pPr>
            <a:r>
              <a:rPr lang="en-US" sz="1500" dirty="0" err="1">
                <a:gradFill>
                  <a:gsLst>
                    <a:gs pos="0">
                      <a:srgbClr val="FFFFFF"/>
                    </a:gs>
                    <a:gs pos="100000">
                      <a:srgbClr val="FFFFFF"/>
                    </a:gs>
                  </a:gsLst>
                  <a:lin ang="5400000" scaled="0"/>
                </a:gradFill>
                <a:latin typeface="Segoe UI"/>
              </a:rPr>
              <a:t>Respues</a:t>
            </a:r>
            <a:r>
              <a:rPr lang="en-US" sz="1500" dirty="0">
                <a:gradFill>
                  <a:gsLst>
                    <a:gs pos="0">
                      <a:srgbClr val="FFFFFF"/>
                    </a:gs>
                    <a:gs pos="100000">
                      <a:srgbClr val="FFFFFF"/>
                    </a:gs>
                  </a:gsLst>
                  <a:lin ang="5400000" scaled="0"/>
                </a:gradFill>
                <a:latin typeface="Segoe UI"/>
              </a:rPr>
              <a:t> en &lt; 5s</a:t>
            </a:r>
            <a:endParaRPr lang="nl-BE" sz="1500" dirty="0">
              <a:gradFill>
                <a:gsLst>
                  <a:gs pos="0">
                    <a:srgbClr val="FFFFFF"/>
                  </a:gs>
                  <a:gs pos="100000">
                    <a:srgbClr val="FFFFFF"/>
                  </a:gs>
                </a:gsLst>
                <a:lin ang="5400000" scaled="0"/>
              </a:gradFill>
              <a:latin typeface="Segoe UI"/>
            </a:endParaRPr>
          </a:p>
        </p:txBody>
      </p:sp>
    </p:spTree>
    <p:extLst>
      <p:ext uri="{BB962C8B-B14F-4D97-AF65-F5344CB8AC3E}">
        <p14:creationId xmlns:p14="http://schemas.microsoft.com/office/powerpoint/2010/main" val="4221727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500"/>
                                  </p:stCondLst>
                                  <p:childTnLst>
                                    <p:set>
                                      <p:cBhvr>
                                        <p:cTn id="8" dur="1" fill="hold">
                                          <p:stCondLst>
                                            <p:cond delay="0"/>
                                          </p:stCondLst>
                                        </p:cTn>
                                        <p:tgtEl>
                                          <p:spTgt spid="55"/>
                                        </p:tgtEl>
                                        <p:attrNameLst>
                                          <p:attrName>style.visibility</p:attrName>
                                        </p:attrNameLst>
                                      </p:cBhvr>
                                      <p:to>
                                        <p:strVal val="visible"/>
                                      </p:to>
                                    </p:set>
                                  </p:childTnLst>
                                </p:cTn>
                              </p:par>
                              <p:par>
                                <p:cTn id="9" presetID="1" presetClass="entr" presetSubtype="0" fill="hold" grpId="0" nodeType="withEffect">
                                  <p:stCondLst>
                                    <p:cond delay="1000"/>
                                  </p:stCondLst>
                                  <p:childTnLst>
                                    <p:set>
                                      <p:cBhvr>
                                        <p:cTn id="10" dur="1" fill="hold">
                                          <p:stCondLst>
                                            <p:cond delay="0"/>
                                          </p:stCondLst>
                                        </p:cTn>
                                        <p:tgtEl>
                                          <p:spTgt spid="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500"/>
                                  </p:stCondLst>
                                  <p:childTnLst>
                                    <p:set>
                                      <p:cBhvr>
                                        <p:cTn id="20" dur="1" fill="hold">
                                          <p:stCondLst>
                                            <p:cond delay="0"/>
                                          </p:stCondLst>
                                        </p:cTn>
                                        <p:tgtEl>
                                          <p:spTgt spid="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50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67" grpId="0" animBg="1"/>
      <p:bldP spid="5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308" y="556433"/>
            <a:ext cx="7737696" cy="609398"/>
          </a:xfrm>
          <a:noFill/>
        </p:spPr>
        <p:txBody>
          <a:bodyPr wrap="none" lIns="0" tIns="0" rIns="0" bIns="0" rtlCol="0">
            <a:spAutoFit/>
          </a:bodyPr>
          <a:lstStyle/>
          <a:p>
            <a:pPr defTabSz="932559"/>
            <a:r>
              <a:rPr lang="en-US" sz="4400" b="1" spc="-150" dirty="0">
                <a:solidFill>
                  <a:schemeClr val="accent1"/>
                </a:solidFill>
                <a:cs typeface="Segoe UI" pitchFamily="34" charset="0"/>
              </a:rPr>
              <a:t>Notificación de un cambio al cliente</a:t>
            </a:r>
            <a:endParaRPr lang="nl-BE" sz="4400" b="1" spc="-150" dirty="0">
              <a:solidFill>
                <a:schemeClr val="accent1"/>
              </a:solidFill>
              <a:cs typeface="Segoe UI" pitchFamily="34" charset="0"/>
            </a:endParaRPr>
          </a:p>
        </p:txBody>
      </p:sp>
      <p:grpSp>
        <p:nvGrpSpPr>
          <p:cNvPr id="5" name="Group 4"/>
          <p:cNvGrpSpPr/>
          <p:nvPr/>
        </p:nvGrpSpPr>
        <p:grpSpPr>
          <a:xfrm>
            <a:off x="4396013" y="4165368"/>
            <a:ext cx="3635719" cy="390945"/>
            <a:chOff x="2514600" y="4860815"/>
            <a:chExt cx="4848313" cy="521333"/>
          </a:xfrm>
        </p:grpSpPr>
        <p:cxnSp>
          <p:nvCxnSpPr>
            <p:cNvPr id="6" name="Straight Arrow Connector 5"/>
            <p:cNvCxnSpPr>
              <a:cxnSpLocks/>
            </p:cNvCxnSpPr>
            <p:nvPr/>
          </p:nvCxnSpPr>
          <p:spPr>
            <a:xfrm>
              <a:off x="2514600" y="4860815"/>
              <a:ext cx="4848313" cy="0"/>
            </a:xfrm>
            <a:prstGeom prst="straightConnector1">
              <a:avLst/>
            </a:prstGeom>
            <a:ln w="28575">
              <a:solidFill>
                <a:srgbClr val="00B05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7" name="TextBox 6"/>
            <p:cNvSpPr txBox="1"/>
            <p:nvPr/>
          </p:nvSpPr>
          <p:spPr>
            <a:xfrm>
              <a:off x="3200399" y="4860815"/>
              <a:ext cx="1939073" cy="521333"/>
            </a:xfrm>
            <a:prstGeom prst="rect">
              <a:avLst/>
            </a:prstGeom>
            <a:noFill/>
          </p:spPr>
          <p:txBody>
            <a:bodyPr wrap="none" lIns="137141" tIns="109712" rIns="137141" bIns="109712" rtlCol="0">
              <a:spAutoFit/>
            </a:bodyPr>
            <a:lstStyle/>
            <a:p>
              <a:pPr defTabSz="699419">
                <a:lnSpc>
                  <a:spcPct val="90000"/>
                </a:lnSpc>
                <a:spcAft>
                  <a:spcPts val="450"/>
                </a:spcAft>
              </a:pPr>
              <a:r>
                <a:rPr lang="en-US" sz="1199" dirty="0">
                  <a:solidFill>
                    <a:srgbClr val="548E37"/>
                  </a:solidFill>
                  <a:latin typeface="Segoe UI"/>
                </a:rPr>
                <a:t>HTTP/1.1 200 OK</a:t>
              </a:r>
            </a:p>
          </p:txBody>
        </p:sp>
      </p:grpSp>
      <p:grpSp>
        <p:nvGrpSpPr>
          <p:cNvPr id="9" name="Group 8"/>
          <p:cNvGrpSpPr>
            <a:grpSpLocks noChangeAspect="1"/>
          </p:cNvGrpSpPr>
          <p:nvPr/>
        </p:nvGrpSpPr>
        <p:grpSpPr>
          <a:xfrm>
            <a:off x="8467868" y="2264756"/>
            <a:ext cx="2367936" cy="2009953"/>
            <a:chOff x="1189689" y="976497"/>
            <a:chExt cx="3486193" cy="2959150"/>
          </a:xfrm>
        </p:grpSpPr>
        <p:grpSp>
          <p:nvGrpSpPr>
            <p:cNvPr id="17" name="Group 16"/>
            <p:cNvGrpSpPr/>
            <p:nvPr/>
          </p:nvGrpSpPr>
          <p:grpSpPr>
            <a:xfrm>
              <a:off x="3605640" y="1950993"/>
              <a:ext cx="1070242" cy="1327793"/>
              <a:chOff x="1919646" y="3675113"/>
              <a:chExt cx="902998" cy="1126838"/>
            </a:xfrm>
          </p:grpSpPr>
          <p:pic>
            <p:nvPicPr>
              <p:cNvPr id="32" name="Picture 31"/>
              <p:cNvPicPr>
                <a:picLocks noChangeAspect="1"/>
              </p:cNvPicPr>
              <p:nvPr/>
            </p:nvPicPr>
            <p:blipFill>
              <a:blip r:embed="rId2"/>
              <a:stretch>
                <a:fillRect/>
              </a:stretch>
            </p:blipFill>
            <p:spPr>
              <a:xfrm>
                <a:off x="1919646" y="3675113"/>
                <a:ext cx="674964" cy="892879"/>
              </a:xfrm>
              <a:prstGeom prst="rect">
                <a:avLst/>
              </a:prstGeom>
            </p:spPr>
          </p:pic>
          <p:pic>
            <p:nvPicPr>
              <p:cNvPr id="33" name="Picture 32"/>
              <p:cNvPicPr>
                <a:picLocks noChangeAspect="1"/>
              </p:cNvPicPr>
              <p:nvPr/>
            </p:nvPicPr>
            <p:blipFill>
              <a:blip r:embed="rId3"/>
              <a:stretch>
                <a:fillRect/>
              </a:stretch>
            </p:blipFill>
            <p:spPr>
              <a:xfrm>
                <a:off x="2210824" y="4189471"/>
                <a:ext cx="611820" cy="612480"/>
              </a:xfrm>
              <a:prstGeom prst="rect">
                <a:avLst/>
              </a:prstGeom>
            </p:spPr>
          </p:pic>
        </p:grpSp>
        <p:grpSp>
          <p:nvGrpSpPr>
            <p:cNvPr id="18" name="Group 17"/>
            <p:cNvGrpSpPr/>
            <p:nvPr/>
          </p:nvGrpSpPr>
          <p:grpSpPr>
            <a:xfrm>
              <a:off x="1189689" y="1453879"/>
              <a:ext cx="2516893" cy="2481768"/>
              <a:chOff x="4383758" y="2311697"/>
              <a:chExt cx="2516893" cy="2481768"/>
            </a:xfrm>
          </p:grpSpPr>
          <p:sp>
            <p:nvSpPr>
              <p:cNvPr id="20" name="Rectangle 19"/>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34968" tIns="34968" rIns="34968" bIns="34968" numCol="1" spcCol="0" rtlCol="0" fromWordArt="0" anchor="t" anchorCtr="0" forceAA="0" compatLnSpc="1">
                <a:prstTxWarp prst="textNoShape">
                  <a:avLst/>
                </a:prstTxWarp>
                <a:noAutofit/>
              </a:bodyPr>
              <a:lstStyle/>
              <a:p>
                <a:pPr defTabSz="699083" fontAlgn="base">
                  <a:spcBef>
                    <a:spcPct val="0"/>
                  </a:spcBef>
                  <a:spcAft>
                    <a:spcPct val="0"/>
                  </a:spcAft>
                </a:pPr>
                <a:r>
                  <a:rPr lang="en-US" sz="1224" dirty="0">
                    <a:solidFill>
                      <a:srgbClr val="333333">
                        <a:lumMod val="65000"/>
                        <a:lumOff val="35000"/>
                      </a:srgbClr>
                    </a:solidFill>
                    <a:latin typeface="Segoe UI"/>
                    <a:ea typeface="Segoe UI" pitchFamily="34" charset="0"/>
                    <a:cs typeface="Segoe UI" pitchFamily="34" charset="0"/>
                  </a:rPr>
                  <a:t>SharePoint </a:t>
                </a:r>
                <a:br>
                  <a:rPr lang="en-US" sz="1224" dirty="0">
                    <a:solidFill>
                      <a:srgbClr val="333333">
                        <a:lumMod val="65000"/>
                        <a:lumOff val="35000"/>
                      </a:srgbClr>
                    </a:solidFill>
                    <a:latin typeface="Segoe UI"/>
                    <a:ea typeface="Segoe UI" pitchFamily="34" charset="0"/>
                    <a:cs typeface="Segoe UI" pitchFamily="34" charset="0"/>
                  </a:rPr>
                </a:br>
                <a:endParaRPr lang="en-US" sz="1224" dirty="0">
                  <a:solidFill>
                    <a:srgbClr val="333333">
                      <a:lumMod val="65000"/>
                      <a:lumOff val="35000"/>
                    </a:srgbClr>
                  </a:solidFill>
                  <a:latin typeface="Segoe UI"/>
                  <a:ea typeface="Segoe UI" pitchFamily="34" charset="0"/>
                  <a:cs typeface="Segoe UI" pitchFamily="34" charset="0"/>
                </a:endParaRPr>
              </a:p>
            </p:txBody>
          </p:sp>
          <p:grpSp>
            <p:nvGrpSpPr>
              <p:cNvPr id="21" name="Group 20"/>
              <p:cNvGrpSpPr/>
              <p:nvPr/>
            </p:nvGrpSpPr>
            <p:grpSpPr>
              <a:xfrm>
                <a:off x="5421611" y="2886866"/>
                <a:ext cx="1479040" cy="1043909"/>
                <a:chOff x="4557447" y="1721445"/>
                <a:chExt cx="1479040" cy="1043909"/>
              </a:xfrm>
            </p:grpSpPr>
            <p:pic>
              <p:nvPicPr>
                <p:cNvPr id="29" name="Picture 28"/>
                <p:cNvPicPr>
                  <a:picLocks noChangeAspect="1"/>
                </p:cNvPicPr>
                <p:nvPr/>
              </p:nvPicPr>
              <p:blipFill>
                <a:blip r:embed="rId4"/>
                <a:stretch>
                  <a:fillRect/>
                </a:stretch>
              </p:blipFill>
              <p:spPr>
                <a:xfrm>
                  <a:off x="4557447" y="1902539"/>
                  <a:ext cx="477423" cy="839046"/>
                </a:xfrm>
                <a:prstGeom prst="rect">
                  <a:avLst/>
                </a:prstGeom>
              </p:spPr>
            </p:pic>
            <p:pic>
              <p:nvPicPr>
                <p:cNvPr id="30" name="Picture 29"/>
                <p:cNvPicPr>
                  <a:picLocks noChangeAspect="1"/>
                </p:cNvPicPr>
                <p:nvPr/>
              </p:nvPicPr>
              <p:blipFill>
                <a:blip r:embed="rId4"/>
                <a:stretch>
                  <a:fillRect/>
                </a:stretch>
              </p:blipFill>
              <p:spPr>
                <a:xfrm>
                  <a:off x="4869643" y="1721445"/>
                  <a:ext cx="477423" cy="839046"/>
                </a:xfrm>
                <a:prstGeom prst="rect">
                  <a:avLst/>
                </a:prstGeom>
              </p:spPr>
            </p:pic>
            <p:pic>
              <p:nvPicPr>
                <p:cNvPr id="31" name="Picture 30"/>
                <p:cNvPicPr>
                  <a:picLocks noChangeAspect="1"/>
                </p:cNvPicPr>
                <p:nvPr/>
              </p:nvPicPr>
              <p:blipFill>
                <a:blip r:embed="rId5"/>
                <a:stretch>
                  <a:fillRect/>
                </a:stretch>
              </p:blipFill>
              <p:spPr>
                <a:xfrm>
                  <a:off x="5153580" y="1902539"/>
                  <a:ext cx="882907" cy="862815"/>
                </a:xfrm>
                <a:prstGeom prst="rect">
                  <a:avLst/>
                </a:prstGeom>
              </p:spPr>
            </p:pic>
          </p:grpSp>
          <p:grpSp>
            <p:nvGrpSpPr>
              <p:cNvPr id="22" name="Group 21"/>
              <p:cNvGrpSpPr/>
              <p:nvPr/>
            </p:nvGrpSpPr>
            <p:grpSpPr>
              <a:xfrm>
                <a:off x="4880542" y="3820782"/>
                <a:ext cx="944427" cy="972683"/>
                <a:chOff x="3981885" y="2834055"/>
                <a:chExt cx="944427" cy="972683"/>
              </a:xfrm>
            </p:grpSpPr>
            <p:pic>
              <p:nvPicPr>
                <p:cNvPr id="26" name="Picture 25"/>
                <p:cNvPicPr>
                  <a:picLocks noChangeAspect="1"/>
                </p:cNvPicPr>
                <p:nvPr/>
              </p:nvPicPr>
              <p:blipFill>
                <a:blip r:embed="rId4"/>
                <a:stretch>
                  <a:fillRect/>
                </a:stretch>
              </p:blipFill>
              <p:spPr>
                <a:xfrm>
                  <a:off x="3981885" y="2967692"/>
                  <a:ext cx="477423" cy="839046"/>
                </a:xfrm>
                <a:prstGeom prst="rect">
                  <a:avLst/>
                </a:prstGeom>
              </p:spPr>
            </p:pic>
            <p:pic>
              <p:nvPicPr>
                <p:cNvPr id="27" name="Picture 26"/>
                <p:cNvPicPr>
                  <a:picLocks noChangeAspect="1"/>
                </p:cNvPicPr>
                <p:nvPr/>
              </p:nvPicPr>
              <p:blipFill>
                <a:blip r:embed="rId4"/>
                <a:stretch>
                  <a:fillRect/>
                </a:stretch>
              </p:blipFill>
              <p:spPr>
                <a:xfrm>
                  <a:off x="4269036" y="2834055"/>
                  <a:ext cx="477423" cy="839046"/>
                </a:xfrm>
                <a:prstGeom prst="rect">
                  <a:avLst/>
                </a:prstGeom>
              </p:spPr>
            </p:pic>
            <p:pic>
              <p:nvPicPr>
                <p:cNvPr id="28" name="Picture 27"/>
                <p:cNvPicPr>
                  <a:picLocks noChangeAspect="1"/>
                </p:cNvPicPr>
                <p:nvPr/>
              </p:nvPicPr>
              <p:blipFill>
                <a:blip r:embed="rId6"/>
                <a:stretch>
                  <a:fillRect/>
                </a:stretch>
              </p:blipFill>
              <p:spPr>
                <a:xfrm>
                  <a:off x="4480085" y="3260431"/>
                  <a:ext cx="446227" cy="456212"/>
                </a:xfrm>
                <a:prstGeom prst="rect">
                  <a:avLst/>
                </a:prstGeom>
              </p:spPr>
            </p:pic>
          </p:grpSp>
          <p:grpSp>
            <p:nvGrpSpPr>
              <p:cNvPr id="23" name="Group 22"/>
              <p:cNvGrpSpPr/>
              <p:nvPr/>
            </p:nvGrpSpPr>
            <p:grpSpPr>
              <a:xfrm>
                <a:off x="4383758" y="2988031"/>
                <a:ext cx="968998" cy="971748"/>
                <a:chOff x="3601101" y="2714202"/>
                <a:chExt cx="968998" cy="971748"/>
              </a:xfrm>
            </p:grpSpPr>
            <p:pic>
              <p:nvPicPr>
                <p:cNvPr id="24" name="Picture 23"/>
                <p:cNvPicPr>
                  <a:picLocks noChangeAspect="1"/>
                </p:cNvPicPr>
                <p:nvPr/>
              </p:nvPicPr>
              <p:blipFill>
                <a:blip r:embed="rId4"/>
                <a:stretch>
                  <a:fillRect/>
                </a:stretch>
              </p:blipFill>
              <p:spPr>
                <a:xfrm>
                  <a:off x="3601101" y="2846904"/>
                  <a:ext cx="477423" cy="839046"/>
                </a:xfrm>
                <a:prstGeom prst="rect">
                  <a:avLst/>
                </a:prstGeom>
              </p:spPr>
            </p:pic>
            <p:pic>
              <p:nvPicPr>
                <p:cNvPr id="25" name="Picture 24"/>
                <p:cNvPicPr>
                  <a:picLocks noChangeAspect="1"/>
                </p:cNvPicPr>
                <p:nvPr/>
              </p:nvPicPr>
              <p:blipFill>
                <a:blip r:embed="rId7"/>
                <a:stretch>
                  <a:fillRect/>
                </a:stretch>
              </p:blipFill>
              <p:spPr>
                <a:xfrm>
                  <a:off x="3875612" y="2714202"/>
                  <a:ext cx="694487" cy="898458"/>
                </a:xfrm>
                <a:prstGeom prst="rect">
                  <a:avLst/>
                </a:prstGeom>
              </p:spPr>
            </p:pic>
          </p:grpSp>
        </p:grpSp>
        <p:pic>
          <p:nvPicPr>
            <p:cNvPr id="19" name="Picture 18"/>
            <p:cNvPicPr>
              <a:picLocks noChangeAspect="1"/>
            </p:cNvPicPr>
            <p:nvPr/>
          </p:nvPicPr>
          <p:blipFill>
            <a:blip r:embed="rId8"/>
            <a:stretch>
              <a:fillRect/>
            </a:stretch>
          </p:blipFill>
          <p:spPr>
            <a:xfrm>
              <a:off x="3058769" y="976497"/>
              <a:ext cx="1485788" cy="974496"/>
            </a:xfrm>
            <a:prstGeom prst="rect">
              <a:avLst/>
            </a:prstGeom>
          </p:spPr>
        </p:pic>
      </p:grpSp>
      <p:pic>
        <p:nvPicPr>
          <p:cNvPr id="35" name="Picture 34"/>
          <p:cNvPicPr>
            <a:picLocks noChangeAspect="1"/>
          </p:cNvPicPr>
          <p:nvPr/>
        </p:nvPicPr>
        <p:blipFill>
          <a:blip r:embed="rId9"/>
          <a:stretch>
            <a:fillRect/>
          </a:stretch>
        </p:blipFill>
        <p:spPr>
          <a:xfrm>
            <a:off x="2809459" y="2643866"/>
            <a:ext cx="1062844" cy="1258804"/>
          </a:xfrm>
          <a:prstGeom prst="rect">
            <a:avLst/>
          </a:prstGeom>
        </p:spPr>
      </p:pic>
      <p:sp>
        <p:nvSpPr>
          <p:cNvPr id="37" name="TextBox 36"/>
          <p:cNvSpPr txBox="1"/>
          <p:nvPr/>
        </p:nvSpPr>
        <p:spPr>
          <a:xfrm>
            <a:off x="2619946" y="3847816"/>
            <a:ext cx="1443772" cy="211885"/>
          </a:xfrm>
          <a:prstGeom prst="rect">
            <a:avLst/>
          </a:prstGeom>
          <a:noFill/>
        </p:spPr>
        <p:txBody>
          <a:bodyPr wrap="square" lIns="0" tIns="0" rIns="0" bIns="0" rtlCol="0">
            <a:spAutoFit/>
          </a:bodyPr>
          <a:lstStyle/>
          <a:p>
            <a:pPr algn="ctr" defTabSz="699419"/>
            <a:r>
              <a:rPr lang="en-US" sz="1350" spc="-53" dirty="0">
                <a:solidFill>
                  <a:srgbClr val="333333">
                    <a:lumMod val="60000"/>
                    <a:lumOff val="40000"/>
                  </a:srgbClr>
                </a:solidFill>
                <a:latin typeface="Segoe UI"/>
              </a:rPr>
              <a:t>Cliente webhook</a:t>
            </a:r>
            <a:endParaRPr lang="en-GB" sz="1350" spc="-53" dirty="0">
              <a:solidFill>
                <a:srgbClr val="333333">
                  <a:lumMod val="60000"/>
                  <a:lumOff val="40000"/>
                </a:srgbClr>
              </a:solidFill>
              <a:latin typeface="Segoe UI"/>
            </a:endParaRPr>
          </a:p>
        </p:txBody>
      </p:sp>
      <p:grpSp>
        <p:nvGrpSpPr>
          <p:cNvPr id="50" name="Group 49"/>
          <p:cNvGrpSpPr/>
          <p:nvPr/>
        </p:nvGrpSpPr>
        <p:grpSpPr>
          <a:xfrm>
            <a:off x="4338502" y="1715755"/>
            <a:ext cx="4582095" cy="2344345"/>
            <a:chOff x="3053592" y="1087167"/>
            <a:chExt cx="6110326" cy="3126237"/>
          </a:xfrm>
        </p:grpSpPr>
        <p:grpSp>
          <p:nvGrpSpPr>
            <p:cNvPr id="36" name="Group 35"/>
            <p:cNvGrpSpPr/>
            <p:nvPr/>
          </p:nvGrpSpPr>
          <p:grpSpPr>
            <a:xfrm>
              <a:off x="3053592" y="3646751"/>
              <a:ext cx="6110326" cy="566653"/>
              <a:chOff x="2329935" y="3392721"/>
              <a:chExt cx="6110326" cy="566653"/>
            </a:xfrm>
          </p:grpSpPr>
          <p:cxnSp>
            <p:nvCxnSpPr>
              <p:cNvPr id="38" name="Straight Arrow Connector 37"/>
              <p:cNvCxnSpPr>
                <a:cxnSpLocks/>
              </p:cNvCxnSpPr>
              <p:nvPr/>
            </p:nvCxnSpPr>
            <p:spPr>
              <a:xfrm flipH="1">
                <a:off x="2360837" y="3392721"/>
                <a:ext cx="4939893" cy="14584"/>
              </a:xfrm>
              <a:prstGeom prst="straightConnector1">
                <a:avLst/>
              </a:prstGeom>
              <a:ln w="28575">
                <a:solidFill>
                  <a:srgbClr val="0070C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9" name="TextBox 38"/>
              <p:cNvSpPr txBox="1"/>
              <p:nvPr/>
            </p:nvSpPr>
            <p:spPr>
              <a:xfrm>
                <a:off x="2329935" y="3414494"/>
                <a:ext cx="6110326" cy="544880"/>
              </a:xfrm>
              <a:prstGeom prst="rect">
                <a:avLst/>
              </a:prstGeom>
              <a:noFill/>
            </p:spPr>
            <p:txBody>
              <a:bodyPr wrap="square" lIns="137141" tIns="109712" rIns="137141" bIns="109712" rtlCol="0">
                <a:spAutoFit/>
              </a:bodyPr>
              <a:lstStyle/>
              <a:p>
                <a:pPr defTabSz="699419">
                  <a:lnSpc>
                    <a:spcPct val="90000"/>
                  </a:lnSpc>
                  <a:spcAft>
                    <a:spcPts val="450"/>
                  </a:spcAft>
                </a:pPr>
                <a:r>
                  <a:rPr lang="nl-BE" sz="1350" dirty="0">
                    <a:solidFill>
                      <a:srgbClr val="0070C0"/>
                    </a:solidFill>
                    <a:latin typeface="Segoe UI"/>
                  </a:rPr>
                  <a:t>POST https://{your host}/your/webhook/service</a:t>
                </a:r>
              </a:p>
            </p:txBody>
          </p:sp>
        </p:grpSp>
        <p:sp>
          <p:nvSpPr>
            <p:cNvPr id="48" name="Rectangle 47"/>
            <p:cNvSpPr/>
            <p:nvPr/>
          </p:nvSpPr>
          <p:spPr bwMode="auto">
            <a:xfrm>
              <a:off x="3270430" y="1087167"/>
              <a:ext cx="4795771" cy="2394801"/>
            </a:xfrm>
            <a:prstGeom prst="rect">
              <a:avLst/>
            </a:prstGeom>
            <a:solidFill>
              <a:srgbClr val="0070C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34982" tIns="34973" rIns="0" bIns="34973" numCol="1" rtlCol="0" anchor="ctr" anchorCtr="0" compatLnSpc="1">
              <a:prstTxWarp prst="textNoShape">
                <a:avLst/>
              </a:prstTxWarp>
            </a:bodyPr>
            <a:lstStyle/>
            <a:p>
              <a:pPr defTabSz="699220" fontAlgn="base">
                <a:spcBef>
                  <a:spcPct val="0"/>
                </a:spcBef>
                <a:spcAft>
                  <a:spcPct val="0"/>
                </a:spcAft>
              </a:pPr>
              <a:r>
                <a:rPr lang="fr-FR" sz="900" dirty="0">
                  <a:solidFill>
                    <a:srgbClr val="FFFFFF"/>
                  </a:solidFill>
                  <a:latin typeface="Segoe UI"/>
                </a:rPr>
                <a:t>{</a:t>
              </a:r>
            </a:p>
            <a:p>
              <a:pPr defTabSz="699220" fontAlgn="base">
                <a:spcBef>
                  <a:spcPct val="0"/>
                </a:spcBef>
                <a:spcAft>
                  <a:spcPct val="0"/>
                </a:spcAft>
              </a:pPr>
              <a:r>
                <a:rPr lang="fr-FR" sz="900" dirty="0">
                  <a:solidFill>
                    <a:srgbClr val="FFFFFF"/>
                  </a:solidFill>
                  <a:latin typeface="Segoe UI"/>
                </a:rPr>
                <a:t>   "value":[</a:t>
              </a:r>
            </a:p>
            <a:p>
              <a:pPr defTabSz="699220" fontAlgn="base">
                <a:spcBef>
                  <a:spcPct val="0"/>
                </a:spcBef>
                <a:spcAft>
                  <a:spcPct val="0"/>
                </a:spcAft>
              </a:pPr>
              <a:r>
                <a:rPr lang="fr-FR" sz="900" dirty="0">
                  <a:solidFill>
                    <a:srgbClr val="FFFFFF"/>
                  </a:solidFill>
                  <a:latin typeface="Segoe UI"/>
                </a:rPr>
                <a:t>      {</a:t>
              </a:r>
            </a:p>
            <a:p>
              <a:pPr defTabSz="699220" fontAlgn="base">
                <a:spcBef>
                  <a:spcPct val="0"/>
                </a:spcBef>
                <a:spcAft>
                  <a:spcPct val="0"/>
                </a:spcAft>
              </a:pPr>
              <a:r>
                <a:rPr lang="fr-FR" sz="900" dirty="0">
                  <a:solidFill>
                    <a:srgbClr val="FFFFFF"/>
                  </a:solidFill>
                  <a:latin typeface="Segoe UI"/>
                </a:rPr>
                <a:t>         "subscriptionId":"91779246-afe9-4525-b122-6c199ae89211",</a:t>
              </a:r>
            </a:p>
            <a:p>
              <a:pPr defTabSz="699220" fontAlgn="base">
                <a:spcBef>
                  <a:spcPct val="0"/>
                </a:spcBef>
                <a:spcAft>
                  <a:spcPct val="0"/>
                </a:spcAft>
              </a:pPr>
              <a:r>
                <a:rPr lang="fr-FR" sz="900" dirty="0">
                  <a:solidFill>
                    <a:srgbClr val="FFFFFF"/>
                  </a:solidFill>
                  <a:latin typeface="Segoe UI"/>
                </a:rPr>
                <a:t>         "clientState":"00000000-0000-0000-0000-000000000000",</a:t>
              </a:r>
            </a:p>
            <a:p>
              <a:pPr defTabSz="699220" fontAlgn="base">
                <a:spcBef>
                  <a:spcPct val="0"/>
                </a:spcBef>
                <a:spcAft>
                  <a:spcPct val="0"/>
                </a:spcAft>
              </a:pPr>
              <a:r>
                <a:rPr lang="fr-FR" sz="900" dirty="0">
                  <a:solidFill>
                    <a:srgbClr val="FFFFFF"/>
                  </a:solidFill>
                  <a:latin typeface="Segoe UI"/>
                </a:rPr>
                <a:t>         "expirationDateTime":"2016-04-30T17:27:00.0000000Z",</a:t>
              </a:r>
            </a:p>
            <a:p>
              <a:pPr defTabSz="699220" fontAlgn="base">
                <a:spcBef>
                  <a:spcPct val="0"/>
                </a:spcBef>
                <a:spcAft>
                  <a:spcPct val="0"/>
                </a:spcAft>
              </a:pPr>
              <a:r>
                <a:rPr lang="fr-FR" sz="900" dirty="0">
                  <a:solidFill>
                    <a:srgbClr val="FFFFFF"/>
                  </a:solidFill>
                  <a:latin typeface="Segoe UI"/>
                </a:rPr>
                <a:t>         "resource":"b9f6f714-9df8-470b-b22e-653855e1c181",</a:t>
              </a:r>
            </a:p>
            <a:p>
              <a:pPr defTabSz="699220" fontAlgn="base">
                <a:spcBef>
                  <a:spcPct val="0"/>
                </a:spcBef>
                <a:spcAft>
                  <a:spcPct val="0"/>
                </a:spcAft>
              </a:pPr>
              <a:r>
                <a:rPr lang="fr-FR" sz="900" dirty="0">
                  <a:solidFill>
                    <a:srgbClr val="FFFFFF"/>
                  </a:solidFill>
                  <a:latin typeface="Segoe UI"/>
                </a:rPr>
                <a:t>         "tenantId":"00000000-0000-0000-0000-000000000000",</a:t>
              </a:r>
            </a:p>
            <a:p>
              <a:pPr defTabSz="699220" fontAlgn="base">
                <a:spcBef>
                  <a:spcPct val="0"/>
                </a:spcBef>
                <a:spcAft>
                  <a:spcPct val="0"/>
                </a:spcAft>
              </a:pPr>
              <a:r>
                <a:rPr lang="fr-FR" sz="900" dirty="0">
                  <a:solidFill>
                    <a:srgbClr val="FFFFFF"/>
                  </a:solidFill>
                  <a:latin typeface="Segoe UI"/>
                </a:rPr>
                <a:t>         "</a:t>
              </a:r>
              <a:r>
                <a:rPr lang="fr-FR" sz="900" dirty="0" err="1">
                  <a:solidFill>
                    <a:srgbClr val="FFFFFF"/>
                  </a:solidFill>
                  <a:latin typeface="Segoe UI"/>
                </a:rPr>
                <a:t>siteUrl</a:t>
              </a:r>
              <a:r>
                <a:rPr lang="fr-FR" sz="900" dirty="0">
                  <a:solidFill>
                    <a:srgbClr val="FFFFFF"/>
                  </a:solidFill>
                  <a:latin typeface="Segoe UI"/>
                </a:rPr>
                <a:t>":"/",</a:t>
              </a:r>
            </a:p>
            <a:p>
              <a:pPr defTabSz="699220" fontAlgn="base">
                <a:spcBef>
                  <a:spcPct val="0"/>
                </a:spcBef>
                <a:spcAft>
                  <a:spcPct val="0"/>
                </a:spcAft>
              </a:pPr>
              <a:r>
                <a:rPr lang="fr-FR" sz="900" dirty="0">
                  <a:solidFill>
                    <a:srgbClr val="FFFFFF"/>
                  </a:solidFill>
                  <a:latin typeface="Segoe UI"/>
                </a:rPr>
                <a:t>         "webId":"dbc5a806-e4d4-46e5-951c-6344d70b62fa"</a:t>
              </a:r>
            </a:p>
            <a:p>
              <a:pPr defTabSz="699220" fontAlgn="base">
                <a:spcBef>
                  <a:spcPct val="0"/>
                </a:spcBef>
                <a:spcAft>
                  <a:spcPct val="0"/>
                </a:spcAft>
              </a:pPr>
              <a:r>
                <a:rPr lang="fr-FR" sz="900" dirty="0">
                  <a:solidFill>
                    <a:srgbClr val="FFFFFF"/>
                  </a:solidFill>
                  <a:latin typeface="Segoe UI"/>
                </a:rPr>
                <a:t>      }</a:t>
              </a:r>
            </a:p>
            <a:p>
              <a:pPr defTabSz="699220" fontAlgn="base">
                <a:spcBef>
                  <a:spcPct val="0"/>
                </a:spcBef>
                <a:spcAft>
                  <a:spcPct val="0"/>
                </a:spcAft>
              </a:pPr>
              <a:r>
                <a:rPr lang="fr-FR" sz="900" dirty="0">
                  <a:solidFill>
                    <a:srgbClr val="FFFFFF"/>
                  </a:solidFill>
                  <a:latin typeface="Segoe UI"/>
                </a:rPr>
                <a:t>   ]</a:t>
              </a:r>
            </a:p>
            <a:p>
              <a:pPr defTabSz="699220" fontAlgn="base">
                <a:spcBef>
                  <a:spcPct val="0"/>
                </a:spcBef>
                <a:spcAft>
                  <a:spcPct val="0"/>
                </a:spcAft>
              </a:pPr>
              <a:r>
                <a:rPr lang="fr-FR" sz="900" dirty="0">
                  <a:solidFill>
                    <a:srgbClr val="FFFFFF"/>
                  </a:solidFill>
                  <a:latin typeface="Segoe UI"/>
                </a:rPr>
                <a:t>}</a:t>
              </a:r>
              <a:endParaRPr lang="nl-BE" sz="900" dirty="0">
                <a:gradFill>
                  <a:gsLst>
                    <a:gs pos="0">
                      <a:srgbClr val="FFFFFF"/>
                    </a:gs>
                    <a:gs pos="100000">
                      <a:srgbClr val="FFFFFF"/>
                    </a:gs>
                  </a:gsLst>
                  <a:lin ang="5400000" scaled="0"/>
                </a:gradFill>
                <a:latin typeface="Segoe UI"/>
              </a:endParaRPr>
            </a:p>
          </p:txBody>
        </p:sp>
      </p:grpSp>
      <p:sp>
        <p:nvSpPr>
          <p:cNvPr id="51" name="Speech Bubble: Rectangle 50"/>
          <p:cNvSpPr/>
          <p:nvPr/>
        </p:nvSpPr>
        <p:spPr bwMode="auto">
          <a:xfrm>
            <a:off x="6097318" y="4922464"/>
            <a:ext cx="1706649" cy="461800"/>
          </a:xfrm>
          <a:prstGeom prst="wedgeRectCallout">
            <a:avLst>
              <a:gd name="adj1" fmla="val -48168"/>
              <a:gd name="adj2" fmla="val -135009"/>
            </a:avLst>
          </a:prstGeom>
          <a:solidFill>
            <a:srgbClr val="FF0000"/>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3" rIns="0" bIns="34973" numCol="1" rtlCol="0" anchor="ctr" anchorCtr="0" compatLnSpc="1">
            <a:prstTxWarp prst="textNoShape">
              <a:avLst/>
            </a:prstTxWarp>
          </a:bodyPr>
          <a:lstStyle/>
          <a:p>
            <a:pPr algn="ctr" defTabSz="699220" fontAlgn="base">
              <a:spcBef>
                <a:spcPct val="0"/>
              </a:spcBef>
              <a:spcAft>
                <a:spcPct val="0"/>
              </a:spcAft>
            </a:pPr>
            <a:r>
              <a:rPr lang="en-US" sz="1500" dirty="0" err="1">
                <a:gradFill>
                  <a:gsLst>
                    <a:gs pos="0">
                      <a:srgbClr val="FFFFFF"/>
                    </a:gs>
                    <a:gs pos="100000">
                      <a:srgbClr val="FFFFFF"/>
                    </a:gs>
                  </a:gsLst>
                  <a:lin ang="5400000" scaled="0"/>
                </a:gradFill>
                <a:latin typeface="Segoe UI"/>
              </a:rPr>
              <a:t>Respuesta</a:t>
            </a:r>
            <a:r>
              <a:rPr lang="en-US" sz="1500" dirty="0">
                <a:gradFill>
                  <a:gsLst>
                    <a:gs pos="0">
                      <a:srgbClr val="FFFFFF"/>
                    </a:gs>
                    <a:gs pos="100000">
                      <a:srgbClr val="FFFFFF"/>
                    </a:gs>
                  </a:gsLst>
                  <a:lin ang="5400000" scaled="0"/>
                </a:gradFill>
                <a:latin typeface="Segoe UI"/>
              </a:rPr>
              <a:t> &lt;5s</a:t>
            </a:r>
            <a:endParaRPr lang="nl-BE" sz="1500" dirty="0">
              <a:gradFill>
                <a:gsLst>
                  <a:gs pos="0">
                    <a:srgbClr val="FFFFFF"/>
                  </a:gs>
                  <a:gs pos="100000">
                    <a:srgbClr val="FFFFFF"/>
                  </a:gs>
                </a:gsLst>
                <a:lin ang="5400000" scaled="0"/>
              </a:gradFill>
              <a:latin typeface="Segoe UI"/>
            </a:endParaRPr>
          </a:p>
        </p:txBody>
      </p:sp>
      <p:sp>
        <p:nvSpPr>
          <p:cNvPr id="3" name="CuadroTexto 2"/>
          <p:cNvSpPr txBox="1"/>
          <p:nvPr/>
        </p:nvSpPr>
        <p:spPr>
          <a:xfrm>
            <a:off x="1864281" y="5628717"/>
            <a:ext cx="7086635" cy="288137"/>
          </a:xfrm>
          <a:prstGeom prst="rect">
            <a:avLst/>
          </a:prstGeom>
          <a:noFill/>
        </p:spPr>
        <p:txBody>
          <a:bodyPr wrap="none" lIns="0" tIns="0" rIns="0" bIns="0" rtlCol="0">
            <a:spAutoFit/>
          </a:bodyPr>
          <a:lstStyle/>
          <a:p>
            <a:pPr defTabSz="699419"/>
            <a:r>
              <a:rPr lang="es-ES" sz="1836" b="1" spc="-54" dirty="0">
                <a:gradFill>
                  <a:gsLst>
                    <a:gs pos="2917">
                      <a:srgbClr val="393939"/>
                    </a:gs>
                    <a:gs pos="95000">
                      <a:srgbClr val="393939"/>
                    </a:gs>
                  </a:gsLst>
                  <a:lin ang="5400000" scaled="0"/>
                </a:gradFill>
                <a:latin typeface="Segoe UI"/>
              </a:rPr>
              <a:t>Solo sabemos que ha pasado algo, en algún sitio, pero no el que!!!!</a:t>
            </a:r>
          </a:p>
        </p:txBody>
      </p:sp>
    </p:spTree>
    <p:extLst>
      <p:ext uri="{BB962C8B-B14F-4D97-AF65-F5344CB8AC3E}">
        <p14:creationId xmlns:p14="http://schemas.microsoft.com/office/powerpoint/2010/main" val="370808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500"/>
                                  </p:stCondLst>
                                  <p:childTnLst>
                                    <p:set>
                                      <p:cBhvr>
                                        <p:cTn id="12"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Lst>
  </p:timing>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3.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7-Template.potx" id="{D38EBAF5-7243-4346-A8CF-AAE7EC1767BE}" vid="{177D83A4-6C7E-4A50-8EF8-0519550AB5C9}"/>
    </a:ext>
  </a:extLst>
</a:theme>
</file>

<file path=ppt/theme/theme4.xml><?xml version="1.0" encoding="utf-8"?>
<a:theme xmlns:a="http://schemas.openxmlformats.org/drawingml/2006/main" name="1_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STHLMTemplate.potx" id="{1935E174-DD09-4FD8-BCCB-5EF0236D94B1}" vid="{63A127E0-374A-497D-B362-CDFE0ACC33AD}"/>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3ABF6C041D593459317999ECA83895D" ma:contentTypeVersion="7" ma:contentTypeDescription="Create a new document." ma:contentTypeScope="" ma:versionID="a1f5c774349bb9a55f118a7c4e10c7d3">
  <xsd:schema xmlns:xsd="http://www.w3.org/2001/XMLSchema" xmlns:xs="http://www.w3.org/2001/XMLSchema" xmlns:p="http://schemas.microsoft.com/office/2006/metadata/properties" xmlns:ns2="0f32b589-041a-4b5d-9ecb-546b576e7a4a" xmlns:ns3="http://schemas.microsoft.com/sharepoint/v3/fields" xmlns:ns4="7550fb09-e1e4-49f9-8257-ac8f082c86d0" targetNamespace="http://schemas.microsoft.com/office/2006/metadata/properties" ma:root="true" ma:fieldsID="5fb31a95b77d33fbfa6c4df63cd7dddb" ns2:_="" ns3:_="" ns4:_="">
    <xsd:import namespace="0f32b589-041a-4b5d-9ecb-546b576e7a4a"/>
    <xsd:import namespace="http://schemas.microsoft.com/sharepoint/v3/fields"/>
    <xsd:import namespace="7550fb09-e1e4-49f9-8257-ac8f082c86d0"/>
    <xsd:element name="properties">
      <xsd:complexType>
        <xsd:sequence>
          <xsd:element name="documentManagement">
            <xsd:complexType>
              <xsd:all>
                <xsd:element ref="ns2:SharedWithUsers" minOccurs="0"/>
                <xsd:element ref="ns2:SharedWithDetails" minOccurs="0"/>
                <xsd:element ref="ns3:_DCDateModified" minOccurs="0"/>
                <xsd:element ref="ns2:LastSharedByUser" minOccurs="0"/>
                <xsd:element ref="ns2: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32b589-041a-4b5d-9ecb-546b576e7a4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10"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7550fb09-e1e4-49f9-8257-ac8f082c86d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CDateModified xmlns="http://schemas.microsoft.com/sharepoint/v3/fields"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299E93-48F1-480B-AE02-E19F6DD0DA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32b589-041a-4b5d-9ecb-546b576e7a4a"/>
    <ds:schemaRef ds:uri="http://schemas.microsoft.com/sharepoint/v3/fields"/>
    <ds:schemaRef ds:uri="7550fb09-e1e4-49f9-8257-ac8f082c86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7550fb09-e1e4-49f9-8257-ac8f082c86d0"/>
    <ds:schemaRef ds:uri="http://schemas.openxmlformats.org/package/2006/metadata/core-properties"/>
    <ds:schemaRef ds:uri="http://schemas.microsoft.com/sharepoint/v3/fields"/>
    <ds:schemaRef ds:uri="0f32b589-041a-4b5d-9ecb-546b576e7a4a"/>
    <ds:schemaRef ds:uri="http://www.w3.org/XML/1998/namespac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templates</Template>
  <TotalTime>305</TotalTime>
  <Words>996</Words>
  <Application>Microsoft Office PowerPoint</Application>
  <PresentationFormat>Personalizado</PresentationFormat>
  <Paragraphs>188</Paragraphs>
  <Slides>19</Slides>
  <Notes>4</Notes>
  <HiddenSlides>0</HiddenSlides>
  <MMClips>0</MMClips>
  <ScaleCrop>false</ScaleCrop>
  <HeadingPairs>
    <vt:vector size="4" baseType="variant">
      <vt:variant>
        <vt:lpstr>Tema</vt:lpstr>
      </vt:variant>
      <vt:variant>
        <vt:i4>4</vt:i4>
      </vt:variant>
      <vt:variant>
        <vt:lpstr>Títulos de diapositiva</vt:lpstr>
      </vt:variant>
      <vt:variant>
        <vt:i4>19</vt:i4>
      </vt:variant>
    </vt:vector>
  </HeadingPairs>
  <TitlesOfParts>
    <vt:vector size="23" baseType="lpstr">
      <vt:lpstr>Office 365 PPT Template - 2017</vt:lpstr>
      <vt:lpstr>1_Office 365 PPT Template - 2017</vt:lpstr>
      <vt:lpstr>5-30055_SharePoint Template 2012 - 16x9 - White Background</vt:lpstr>
      <vt:lpstr>1_5-30055_SharePoint Template 2012 - 16x9 - White Background</vt:lpstr>
      <vt:lpstr> Global Office 365 Bootcamp –  Madrid, España</vt:lpstr>
      <vt:lpstr>Que listo es mi Sharepoint!!!</vt:lpstr>
      <vt:lpstr>Presentación de PowerPoint</vt:lpstr>
      <vt:lpstr>AGENDA</vt:lpstr>
      <vt:lpstr>!Por un Sharepoint inteligente!</vt:lpstr>
      <vt:lpstr>Azure y Sharepoint de la mano</vt:lpstr>
      <vt:lpstr>Presentación de PowerPoint</vt:lpstr>
      <vt:lpstr>Suscribirte a WebHook</vt:lpstr>
      <vt:lpstr>Notificación de un cambio al cliente</vt:lpstr>
      <vt:lpstr>Eventos y suscripciones</vt:lpstr>
      <vt:lpstr>¿Qué es ServesLess?</vt:lpstr>
      <vt:lpstr>¿Ques es Azure Functions?</vt:lpstr>
      <vt:lpstr>Azure Cognitive Service</vt:lpstr>
      <vt:lpstr>Azure Search – Indexa tus datos</vt:lpstr>
      <vt:lpstr>DEMO: BUSCADOR DE NOTICIAS </vt:lpstr>
      <vt:lpstr>SPFX Extensions </vt:lpstr>
      <vt:lpstr>DEMO: BUSCADOR DE NOTICIAS</vt:lpstr>
      <vt:lpstr>TALLER: Conectando nuestro Sharepoint</vt:lpstr>
      <vt:lpstr>Presentación de PowerPoint</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Contents</dc:title>
  <dc:subject>&lt;Speech title here&gt;</dc:subject>
  <dc:creator>Suzanna Zhuang</dc:creator>
  <cp:keywords/>
  <dc:description>Template: Angela Powell; ZUM Communications
Formatting: 
Audience Type:</dc:description>
  <cp:lastModifiedBy>Sergio Hernández Mancebo</cp:lastModifiedBy>
  <cp:revision>42</cp:revision>
  <dcterms:created xsi:type="dcterms:W3CDTF">2017-07-18T18:43:36Z</dcterms:created>
  <dcterms:modified xsi:type="dcterms:W3CDTF">2017-11-04T09:40:54Z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0x010100D3ABF6C041D593459317999ECA83895D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suzanz@microsoft.com</vt:lpwstr>
  </property>
  <property fmtid="{D5CDD505-2E9C-101B-9397-08002B2CF9AE}" pid="15" name="MSIP_Label_f42aa342-8706-4288-bd11-ebb85995028c_SetDate">
    <vt:lpwstr>2017-09-22T08:11:19.9949351-07:00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